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1" r:id="rId2"/>
  </p:sldMasterIdLst>
  <p:notesMasterIdLst>
    <p:notesMasterId r:id="rId8"/>
  </p:notesMasterIdLst>
  <p:sldIdLst>
    <p:sldId id="261" r:id="rId3"/>
    <p:sldId id="259" r:id="rId4"/>
    <p:sldId id="405" r:id="rId5"/>
    <p:sldId id="260" r:id="rId6"/>
    <p:sldId id="406" r:id="rId7"/>
  </p:sldIdLst>
  <p:sldSz cx="12192000" cy="6858000"/>
  <p:notesSz cx="6858000" cy="9144000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ans Pudans" initials="KP" lastIdx="8" clrIdx="0">
    <p:extLst>
      <p:ext uri="{19B8F6BF-5375-455C-9EA6-DF929625EA0E}">
        <p15:presenceInfo xmlns:p15="http://schemas.microsoft.com/office/powerpoint/2012/main" userId="S::Kristians.Pudans@altum.lv::28f27343-3aa1-4a70-ac26-416afd6abc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82F"/>
    <a:srgbClr val="EDEDED"/>
    <a:srgbClr val="00467F"/>
    <a:srgbClr val="6AC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645"/>
  </p:normalViewPr>
  <p:slideViewPr>
    <p:cSldViewPr snapToGrid="0" snapToObjects="1">
      <p:cViewPr varScale="1">
        <p:scale>
          <a:sx n="161" d="100"/>
          <a:sy n="161" d="100"/>
        </p:scale>
        <p:origin x="15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436C3-55E7-4255-BF6D-7212963FFE77}" type="datetimeFigureOut">
              <a:rPr lang="lv-LV" smtClean="0"/>
              <a:t>18.07.2022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7D164-6986-4EB9-B374-05D611750A8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871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D8B496-CB44-1B4B-85FF-913C7AC2FC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449629"/>
            <a:ext cx="1558886" cy="6727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C3450B-FF23-AA40-8F2C-E4CC555D2D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145" y="6140523"/>
            <a:ext cx="150789" cy="2128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8297D4-C0FA-9745-BC88-2DE64D70E9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099" y="5850412"/>
            <a:ext cx="212879" cy="212879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8749D499-06B4-ED40-B85A-BA442E2CB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7677" y="1848428"/>
            <a:ext cx="10515600" cy="1325563"/>
          </a:xfrm>
        </p:spPr>
        <p:txBody>
          <a:bodyPr>
            <a:noAutofit/>
          </a:bodyPr>
          <a:lstStyle>
            <a:lvl1pPr>
              <a:defRPr sz="5400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676533-AB2A-854B-A62A-A90E7C9155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8088" y="3426352"/>
            <a:ext cx="10515600" cy="986965"/>
          </a:xfrm>
        </p:spPr>
        <p:txBody>
          <a:bodyPr>
            <a:normAutofit/>
          </a:bodyPr>
          <a:lstStyle>
            <a:lvl1pPr marL="0" indent="0">
              <a:buNone/>
              <a:defRPr sz="3200" b="0" i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b="0" i="0">
                <a:latin typeface="Century Gothic" panose="020B0502020202020204" pitchFamily="34" charset="0"/>
              </a:defRPr>
            </a:lvl2pPr>
            <a:lvl3pPr marL="914400" indent="0">
              <a:buNone/>
              <a:defRPr b="0" i="0">
                <a:latin typeface="Century Gothic" panose="020B0502020202020204" pitchFamily="34" charset="0"/>
              </a:defRPr>
            </a:lvl3pPr>
            <a:lvl4pPr marL="1371600" indent="0">
              <a:buNone/>
              <a:defRPr b="0" i="0">
                <a:latin typeface="Century Gothic" panose="020B0502020202020204" pitchFamily="34" charset="0"/>
              </a:defRPr>
            </a:lvl4pPr>
            <a:lvl5pPr marL="1828800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5EBDD08-F6AA-694A-9BF1-1D5CE3F43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6563" y="5254422"/>
            <a:ext cx="2016125" cy="2478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 </a:t>
            </a:r>
            <a:r>
              <a:rPr lang="en-GB" dirty="0" err="1"/>
              <a:t>Uzvārds</a:t>
            </a:r>
            <a:endParaRPr lang="en-GB" dirty="0"/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2DD886AF-5CB2-A242-9E10-7CFF112E80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6563" y="5521109"/>
            <a:ext cx="2016125" cy="2478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Amats</a:t>
            </a:r>
            <a:endParaRPr lang="en-GB" dirty="0"/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1D0F533F-B9DC-6D42-B630-F0B87FB14E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5341" y="5846221"/>
            <a:ext cx="2016125" cy="22826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epasts@altum.lv</a:t>
            </a:r>
            <a:endParaRPr lang="en-GB" dirty="0"/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60301190-7DAE-2E4B-A007-B55FB5CA0F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5341" y="6140419"/>
            <a:ext cx="2016125" cy="22826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22222222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04EFF263-62FC-BD42-B427-55413817EF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07677" y="4497567"/>
            <a:ext cx="2116744" cy="211674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317081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19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4F0A528F-A467-7F4E-A6EA-53E1170BAE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5561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47DAB1-5F7B-CE40-B71E-1C8889B51E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5561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Picture Placeholder 40">
            <a:extLst>
              <a:ext uri="{FF2B5EF4-FFF2-40B4-BE49-F238E27FC236}">
                <a16:creationId xmlns:a16="http://schemas.microsoft.com/office/drawing/2014/main" id="{EC9ABC09-08A0-1A42-BE5D-7EA28141E4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7303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4269E5-EAA1-DA4D-8B3F-348DF1DBDE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7303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Picture Placeholder 40">
            <a:extLst>
              <a:ext uri="{FF2B5EF4-FFF2-40B4-BE49-F238E27FC236}">
                <a16:creationId xmlns:a16="http://schemas.microsoft.com/office/drawing/2014/main" id="{390C88E1-ABEF-D24F-B63E-677FCF6CFC0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9045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52D5F36-1948-484D-B7B0-2760D17349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045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9" name="Picture Placeholder 40">
            <a:extLst>
              <a:ext uri="{FF2B5EF4-FFF2-40B4-BE49-F238E27FC236}">
                <a16:creationId xmlns:a16="http://schemas.microsoft.com/office/drawing/2014/main" id="{9C3B4D56-AC56-B143-A967-814F6A655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819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A30FC3-5687-D840-A7D5-4B495B7E3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19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51D56D81-678E-0948-BF23-5298C6B2A9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5561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C83E59-368A-A547-B8AF-CB7DC6B8F8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5561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3857E7FD-FF75-3D43-BEE7-C62955649A2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27303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1F32C2-6155-9541-90AA-9034612F54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7303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5" name="Picture Placeholder 40">
            <a:extLst>
              <a:ext uri="{FF2B5EF4-FFF2-40B4-BE49-F238E27FC236}">
                <a16:creationId xmlns:a16="http://schemas.microsoft.com/office/drawing/2014/main" id="{82B91B42-312D-D844-8A9D-0587288EC26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9045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4718B10-B6E8-3C4E-AE17-C8299CEE67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9045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744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19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4F0A528F-A467-7F4E-A6EA-53E1170BAE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78580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47DAB1-5F7B-CE40-B71E-1C8889B51E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8580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Picture Placeholder 40">
            <a:extLst>
              <a:ext uri="{FF2B5EF4-FFF2-40B4-BE49-F238E27FC236}">
                <a16:creationId xmlns:a16="http://schemas.microsoft.com/office/drawing/2014/main" id="{EC9ABC09-08A0-1A42-BE5D-7EA28141E4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18961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4269E5-EAA1-DA4D-8B3F-348DF1DBDE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18961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9" name="Picture Placeholder 40">
            <a:extLst>
              <a:ext uri="{FF2B5EF4-FFF2-40B4-BE49-F238E27FC236}">
                <a16:creationId xmlns:a16="http://schemas.microsoft.com/office/drawing/2014/main" id="{9C3B4D56-AC56-B143-A967-814F6A655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819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A30FC3-5687-D840-A7D5-4B495B7E3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19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51D56D81-678E-0948-BF23-5298C6B2A9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78580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C83E59-368A-A547-B8AF-CB7DC6B8F8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78580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3857E7FD-FF75-3D43-BEE7-C62955649A2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918961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1F32C2-6155-9541-90AA-9034612F54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18961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523281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199" y="1790290"/>
            <a:ext cx="2396491" cy="239649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10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Picture Placeholder 40">
            <a:extLst>
              <a:ext uri="{FF2B5EF4-FFF2-40B4-BE49-F238E27FC236}">
                <a16:creationId xmlns:a16="http://schemas.microsoft.com/office/drawing/2014/main" id="{479053EE-4FFB-C44D-BC3F-B935B35B83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67099" y="1790290"/>
            <a:ext cx="2396491" cy="239649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99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7" name="Picture Placeholder 40">
            <a:extLst>
              <a:ext uri="{FF2B5EF4-FFF2-40B4-BE49-F238E27FC236}">
                <a16:creationId xmlns:a16="http://schemas.microsoft.com/office/drawing/2014/main" id="{DFF98D52-04EB-B743-BDC3-99B5E22072E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5999" y="1790290"/>
            <a:ext cx="2396491" cy="239649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88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Picture Placeholder 40">
            <a:extLst>
              <a:ext uri="{FF2B5EF4-FFF2-40B4-BE49-F238E27FC236}">
                <a16:creationId xmlns:a16="http://schemas.microsoft.com/office/drawing/2014/main" id="{6DE696D6-5DCE-334E-A0AB-AA6048429E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24899" y="1790290"/>
            <a:ext cx="2396491" cy="239649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77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400839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198" y="1904589"/>
            <a:ext cx="3070861" cy="307086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8940" y="5147337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Picture Placeholder 40">
            <a:extLst>
              <a:ext uri="{FF2B5EF4-FFF2-40B4-BE49-F238E27FC236}">
                <a16:creationId xmlns:a16="http://schemas.microsoft.com/office/drawing/2014/main" id="{5D46201D-37FE-594C-A13C-3C258D7731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44338" y="1904589"/>
            <a:ext cx="3070861" cy="307086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4A7C685-0B3F-5D4B-ABFC-97193D8B06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5080" y="5147337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9" name="Picture Placeholder 40">
            <a:extLst>
              <a:ext uri="{FF2B5EF4-FFF2-40B4-BE49-F238E27FC236}">
                <a16:creationId xmlns:a16="http://schemas.microsoft.com/office/drawing/2014/main" id="{F730EF31-7D30-444C-AC87-A226B6A501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50478" y="1904589"/>
            <a:ext cx="3070861" cy="307086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3F18B16-ED69-C34A-BD18-E7C5FB3198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1220" y="5147337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495059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nti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10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99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88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77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8BAAE3-15A4-874A-B131-6D28E7B091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2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2327A39-39C1-334A-8C75-C473DB6DA7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21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CEB167E-49A1-F849-8E7C-7437EB3598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010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077936-A88D-914F-A83A-3C04E044F6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99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3519913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nti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10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99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88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77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8BAAE3-15A4-874A-B131-6D28E7B091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2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2327A39-39C1-334A-8C75-C473DB6DA7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21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CEB167E-49A1-F849-8E7C-7437EB3598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010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077936-A88D-914F-A83A-3C04E044F6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99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2448339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10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99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88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77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300000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s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10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99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88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77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06199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838199" y="2599552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23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102259" y="2599552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029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5029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7366319" y="2599552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35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1435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028B6E-A71C-6046-B69C-57C406D8CD36}"/>
              </a:ext>
            </a:extLst>
          </p:cNvPr>
          <p:cNvSpPr/>
          <p:nvPr userDrawn="1"/>
        </p:nvSpPr>
        <p:spPr>
          <a:xfrm>
            <a:off x="838199" y="5288405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89E537-3DD3-EE40-8FF3-CFD07F2F1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623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2C24D09-D316-5A46-9B81-1C114070AF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623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FBD4F-BFFF-B94E-8ED0-B001164DE476}"/>
              </a:ext>
            </a:extLst>
          </p:cNvPr>
          <p:cNvSpPr/>
          <p:nvPr userDrawn="1"/>
        </p:nvSpPr>
        <p:spPr>
          <a:xfrm>
            <a:off x="4102259" y="5288405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161A73F-3798-9B46-A173-364B0A181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029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7963B76-77D5-C845-8AA3-C6CC3C6735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5029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331CB4-7CD1-3C48-9BC3-5A18A5E66274}"/>
              </a:ext>
            </a:extLst>
          </p:cNvPr>
          <p:cNvSpPr/>
          <p:nvPr userDrawn="1"/>
        </p:nvSpPr>
        <p:spPr>
          <a:xfrm>
            <a:off x="7366319" y="5288405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BCF1B78-F8CE-B745-A13B-46073AB411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435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F1D6BE-800D-654C-BC60-ED146E0F1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1435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583751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838199" y="3733871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9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239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333753" y="3733871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793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1793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7829307" y="3733871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7347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77347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9192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pslaids ar bil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771FD7C-0047-FB43-8B4F-D9D5A8A11A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lv-LV" dirty="0"/>
              <a:t>Fona 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0C01D-8C7D-FE4F-ABF1-5D420F2AF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9704"/>
            <a:ext cx="10515600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0BAF47-95C3-3F40-B4D8-69B9C15B5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9233"/>
            <a:ext cx="10515600" cy="539646"/>
          </a:xfrm>
        </p:spPr>
        <p:txBody>
          <a:bodyPr anchor="ctr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193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2308184" y="3733871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6224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6224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6579241" y="3733871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7281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7281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807502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838199" y="2599552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23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102259" y="2599552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029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5029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7366319" y="2599552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35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1435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028B6E-A71C-6046-B69C-57C406D8CD36}"/>
              </a:ext>
            </a:extLst>
          </p:cNvPr>
          <p:cNvSpPr/>
          <p:nvPr userDrawn="1"/>
        </p:nvSpPr>
        <p:spPr>
          <a:xfrm>
            <a:off x="838199" y="5288405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89E537-3DD3-EE40-8FF3-CFD07F2F1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623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2C24D09-D316-5A46-9B81-1C114070AF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623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FBD4F-BFFF-B94E-8ED0-B001164DE476}"/>
              </a:ext>
            </a:extLst>
          </p:cNvPr>
          <p:cNvSpPr/>
          <p:nvPr userDrawn="1"/>
        </p:nvSpPr>
        <p:spPr>
          <a:xfrm>
            <a:off x="4102259" y="5288405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161A73F-3798-9B46-A173-364B0A181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029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7963B76-77D5-C845-8AA3-C6CC3C6735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5029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331CB4-7CD1-3C48-9BC3-5A18A5E66274}"/>
              </a:ext>
            </a:extLst>
          </p:cNvPr>
          <p:cNvSpPr/>
          <p:nvPr userDrawn="1"/>
        </p:nvSpPr>
        <p:spPr>
          <a:xfrm>
            <a:off x="7366319" y="5288405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BCF1B78-F8CE-B745-A13B-46073AB411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435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F1D6BE-800D-654C-BC60-ED146E0F1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1435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56864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838199" y="3733871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9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239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333753" y="3733871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793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1793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7829307" y="3733871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7347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77347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868977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2308184" y="3733871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6224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6224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6579241" y="3733871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7281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7281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3070811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838199" y="2599552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23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102259" y="2599552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029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5029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7366319" y="2599552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35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1435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028B6E-A71C-6046-B69C-57C406D8CD36}"/>
              </a:ext>
            </a:extLst>
          </p:cNvPr>
          <p:cNvSpPr/>
          <p:nvPr userDrawn="1"/>
        </p:nvSpPr>
        <p:spPr>
          <a:xfrm>
            <a:off x="838199" y="5288405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89E537-3DD3-EE40-8FF3-CFD07F2F1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623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2C24D09-D316-5A46-9B81-1C114070AF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623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FBD4F-BFFF-B94E-8ED0-B001164DE476}"/>
              </a:ext>
            </a:extLst>
          </p:cNvPr>
          <p:cNvSpPr/>
          <p:nvPr userDrawn="1"/>
        </p:nvSpPr>
        <p:spPr>
          <a:xfrm>
            <a:off x="4102259" y="5288405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161A73F-3798-9B46-A173-364B0A181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029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7963B76-77D5-C845-8AA3-C6CC3C6735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5029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331CB4-7CD1-3C48-9BC3-5A18A5E66274}"/>
              </a:ext>
            </a:extLst>
          </p:cNvPr>
          <p:cNvSpPr/>
          <p:nvPr userDrawn="1"/>
        </p:nvSpPr>
        <p:spPr>
          <a:xfrm>
            <a:off x="7366319" y="5288405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BCF1B78-F8CE-B745-A13B-46073AB411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435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F1D6BE-800D-654C-BC60-ED146E0F1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1435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3221753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838199" y="3733871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9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239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333753" y="3733871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793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1793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7829307" y="3733871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7347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77347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347192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2308184" y="3733871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6224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6224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6579241" y="3733871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7281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7281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373564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tukš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5D831A5-7D20-8145-84F4-3447B4D57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1404393"/>
            <a:ext cx="8851901" cy="52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92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429790-51C0-B04E-9FE5-6DC1F4CDE7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1404393"/>
            <a:ext cx="8851901" cy="526688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7822644" y="6158144"/>
            <a:ext cx="109922" cy="10992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7890600" y="5281303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6451163" y="4791198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4771581" y="488591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377621" y="4524252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2938750" y="314347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1791671" y="2689697"/>
            <a:ext cx="109922" cy="109921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235845" y="366513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609243" y="43480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7828305" y="344642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7388625" y="3864690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158164" y="295120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5498305" y="264988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8220365" y="26702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278464" y="40494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486392" y="374342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6454791" y="2067068"/>
            <a:ext cx="1056585" cy="417023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40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6297038" y="2492223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87" y="3275620"/>
            <a:ext cx="1056585" cy="3974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4496237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36" y="4068097"/>
            <a:ext cx="1056585" cy="39743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060136" y="447951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651" y="4236746"/>
            <a:ext cx="1056585" cy="397432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8413897" y="4642310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74" y="4316736"/>
            <a:ext cx="1056585" cy="397431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034221" y="472230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7822647" y="615814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7388625" y="38646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6297038" y="2492224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4496235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060136" y="4479517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8413897" y="464231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034220" y="472230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288" y="2504298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2673" y="320121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2447" y="365006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8528" y="506335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3567" y="593742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2086" y="457419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406" y="275281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2645" y="242689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4171" y="383704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2504" y="468990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8544" y="467321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3710" y="3858547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9394" y="292873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4521" y="2644521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6768" y="345170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0166" y="414360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33599" y="3163838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5905" y="4139079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629" y="397631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7659" y="422359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03371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Kurz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4240472A-C45D-D64E-82BA-00C48AE018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1393258"/>
            <a:ext cx="8869657" cy="527744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7822644" y="6158144"/>
            <a:ext cx="109922" cy="10992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7890600" y="5281303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6451163" y="4791198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4771581" y="488591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377621" y="4524252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2938750" y="314347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1791671" y="2689697"/>
            <a:ext cx="109922" cy="109921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235845" y="366513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609243" y="43480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7828305" y="344642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7388625" y="3864690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158164" y="295120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5498305" y="264988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8220365" y="26702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278464" y="40494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486392" y="374342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6454791" y="2067068"/>
            <a:ext cx="1056585" cy="417023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40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6297038" y="2492223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87" y="3275620"/>
            <a:ext cx="1056585" cy="3974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4496237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36" y="4068097"/>
            <a:ext cx="1056585" cy="39743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060136" y="447951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651" y="4236746"/>
            <a:ext cx="1056585" cy="397432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8413897" y="4642310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74" y="4316736"/>
            <a:ext cx="1056585" cy="397431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034221" y="472230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7822647" y="615814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7388625" y="38646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6297038" y="2492224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4496235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060136" y="4479517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8413897" y="464231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034220" y="472230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288" y="2504298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2673" y="320121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2447" y="365006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8528" y="506335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3567" y="593742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2086" y="457419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406" y="275281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2645" y="242689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4171" y="383704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2504" y="468990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8544" y="467321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3710" y="3858547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9394" y="292873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4521" y="2655031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6768" y="345170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0166" y="414360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33599" y="3163838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5905" y="4139079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629" y="397631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7659" y="422359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704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ls virsraksts + bul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88761"/>
            <a:ext cx="5264150" cy="855634"/>
          </a:xfrm>
        </p:spPr>
        <p:txBody>
          <a:bodyPr anchor="t">
            <a:normAutofit/>
          </a:bodyPr>
          <a:lstStyle>
            <a:lvl1pPr>
              <a:defRPr sz="4400" b="1" i="0" cap="all" baseline="0">
                <a:solidFill>
                  <a:schemeClr val="bg1"/>
                </a:solidFill>
                <a:highlight>
                  <a:srgbClr val="00467F"/>
                </a:highlight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56350" y="0"/>
            <a:ext cx="5835650" cy="6858000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1744663"/>
            <a:ext cx="5264150" cy="75882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F8A32F2-4EFC-7540-9E9E-8EF3747C41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1850" y="2808746"/>
            <a:ext cx="5264150" cy="3829560"/>
          </a:xfrm>
        </p:spPr>
        <p:txBody>
          <a:bodyPr/>
          <a:lstStyle>
            <a:lvl1pPr marL="228600" indent="-228600">
              <a:buClr>
                <a:srgbClr val="C1D82F"/>
              </a:buClr>
              <a:buFontTx/>
              <a:buBlip>
                <a:blip r:embed="rId2"/>
              </a:buBlip>
              <a:defRPr sz="2400"/>
            </a:lvl1pPr>
            <a:lvl2pPr marL="685800" indent="-228600">
              <a:buClr>
                <a:srgbClr val="01B5CE"/>
              </a:buClr>
              <a:buFont typeface="System Font Regular"/>
              <a:buChar char="⎼"/>
              <a:defRPr/>
            </a:lvl2pPr>
            <a:lvl3pPr marL="1143000" indent="-228600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66989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Zemg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AD9B07C3-ECB0-6A47-AE19-E01BF5E5A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322" y="1388758"/>
            <a:ext cx="8896159" cy="529321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7822644" y="6158144"/>
            <a:ext cx="109922" cy="10992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7890600" y="5281303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6451163" y="4791198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4771581" y="488591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377621" y="4524252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2938750" y="314347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1791671" y="2689697"/>
            <a:ext cx="109922" cy="109921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235845" y="366513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609243" y="43480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7828305" y="344642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7388625" y="3864690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158164" y="295120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5498305" y="264988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8220365" y="26702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278464" y="40494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486392" y="374342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6454791" y="2067068"/>
            <a:ext cx="1056585" cy="417023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40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6297038" y="2492223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87" y="3275620"/>
            <a:ext cx="1056585" cy="3974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4496237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36" y="4068097"/>
            <a:ext cx="1056585" cy="39743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060136" y="447951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651" y="4236746"/>
            <a:ext cx="1056585" cy="397432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8413897" y="4642310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74" y="4316736"/>
            <a:ext cx="1056585" cy="397431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034221" y="472230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7822647" y="615814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7388625" y="38646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6297038" y="2492224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4496235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060136" y="4479517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8413897" y="464231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034220" y="472230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288" y="2504298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2673" y="320121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2447" y="365006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8528" y="506335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3567" y="593742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2086" y="457419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406" y="275281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2645" y="242689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4171" y="383704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2504" y="468990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8544" y="467321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3710" y="3858547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9394" y="292873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4521" y="2655031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6768" y="345170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0166" y="414360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33599" y="3163838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5905" y="4139079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629" y="397631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7659" y="422359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73156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Latg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436DD974-394F-5C47-9EC9-BE5582D6BB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384" y="1399984"/>
            <a:ext cx="8887097" cy="52878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7822644" y="6158144"/>
            <a:ext cx="109922" cy="10992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7890600" y="5281303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6451163" y="4791198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4771581" y="488591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377621" y="4524252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2938750" y="314347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1791671" y="2689697"/>
            <a:ext cx="109922" cy="109921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235845" y="366513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609243" y="43480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7828305" y="344642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7388625" y="3864690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158164" y="295120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5498305" y="264988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8220365" y="26702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278464" y="40494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486392" y="374342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6454791" y="2067068"/>
            <a:ext cx="1056585" cy="417023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40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6297038" y="2492223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87" y="3275620"/>
            <a:ext cx="1056585" cy="3974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4496237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36" y="4068097"/>
            <a:ext cx="1056585" cy="39743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060136" y="447951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651" y="4236746"/>
            <a:ext cx="1056585" cy="397432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8413897" y="4642310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74" y="4316736"/>
            <a:ext cx="1056585" cy="397431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034221" y="472230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7822647" y="615814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7388625" y="38646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6297038" y="2492224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4496235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060136" y="4479517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8413897" y="464231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034220" y="472230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288" y="2504298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2673" y="320121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2447" y="365006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8528" y="506335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3567" y="593742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2086" y="457419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406" y="275281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2645" y="242689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4171" y="383704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2504" y="468990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8544" y="467321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3710" y="3858547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9394" y="292873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4521" y="2655031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6768" y="345170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0166" y="414360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33599" y="3163838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5905" y="4139079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629" y="397631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7659" y="422359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65483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Vidz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82720451-87D2-0741-B5FD-3A48BB7D20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004" y="1390064"/>
            <a:ext cx="8903770" cy="52977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7822644" y="6158144"/>
            <a:ext cx="109922" cy="10992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7890600" y="5281303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6451163" y="4791198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4771581" y="488591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377621" y="4524252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2938750" y="314347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1791671" y="2689697"/>
            <a:ext cx="109922" cy="109921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235845" y="366513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609243" y="43480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7828305" y="344642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7388625" y="3864690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158164" y="295120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5498305" y="264988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8220365" y="26702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278464" y="40494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486392" y="374342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6454791" y="2067068"/>
            <a:ext cx="1056585" cy="417023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40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6297038" y="2492223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87" y="3275620"/>
            <a:ext cx="1056585" cy="3974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4496237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36" y="4068097"/>
            <a:ext cx="1056585" cy="39743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060136" y="447951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651" y="4236746"/>
            <a:ext cx="1056585" cy="397432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8413897" y="4642310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74" y="4316736"/>
            <a:ext cx="1056585" cy="397431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034221" y="472230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7822647" y="615814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7388625" y="38646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6297038" y="2492224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4496235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060136" y="4479517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8413897" y="464231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034220" y="472230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288" y="2504298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2673" y="320121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2447" y="365006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8528" y="506335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3567" y="593742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2086" y="457419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406" y="275281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2645" y="242689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4171" y="383704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2504" y="468990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8544" y="467321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3710" y="3858547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9394" y="292873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4521" y="2655031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6768" y="345170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0166" y="414360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33599" y="3163838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5905" y="4139079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629" y="397631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7659" y="422359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01000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Rī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E252B4DA-E618-E644-BB51-5943C78D0C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004" y="1390064"/>
            <a:ext cx="8903771" cy="52977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7822644" y="6158144"/>
            <a:ext cx="109922" cy="10992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7890600" y="5281303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6451163" y="4791198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4771581" y="488591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377621" y="4524252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2938750" y="314347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1791671" y="2689697"/>
            <a:ext cx="109922" cy="109921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235845" y="366513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609243" y="43480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7828305" y="344642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7388625" y="3864690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158164" y="295120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5498305" y="264988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8220365" y="26702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278464" y="40494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486392" y="374342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6454791" y="2067068"/>
            <a:ext cx="1056585" cy="417023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40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6297038" y="2492223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87" y="3275620"/>
            <a:ext cx="1056585" cy="3974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4496237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36" y="4068097"/>
            <a:ext cx="1056585" cy="39743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060136" y="447951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651" y="4236746"/>
            <a:ext cx="1056585" cy="397432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8413897" y="4642310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74" y="4316736"/>
            <a:ext cx="1056585" cy="397431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034221" y="472230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7822647" y="615814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7388625" y="38646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6297038" y="2492224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4496235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060136" y="4479517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8413897" y="464231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034220" y="472230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288" y="2504298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2673" y="320121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2447" y="365006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8528" y="506335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3567" y="593742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2086" y="457419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406" y="275281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2645" y="242689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4171" y="383704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2504" y="468990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8544" y="467321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3710" y="3858547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9394" y="292873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4521" y="2655031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6768" y="345170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0166" y="414360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33599" y="3163838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5905" y="4139079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629" y="397631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7659" y="422359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3138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lēguma slaids ar dato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E27D7-9FA2-0643-83C6-831F3F6A3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9928" y="969450"/>
            <a:ext cx="6644502" cy="4541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29B448-3607-0B47-A2D7-874BC55177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2483" y="3140519"/>
            <a:ext cx="1114398" cy="111505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AF531B-94AD-BF45-B0FD-6AB7E1C4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4220" y="969450"/>
            <a:ext cx="4600575" cy="76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www.altum.lv</a:t>
            </a:r>
            <a:endParaRPr lang="lv-LV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A20B54-6053-9E4A-8B7C-73EC55E66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2802" y="5141678"/>
            <a:ext cx="150789" cy="212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9A8D50-0275-8943-8615-8B82762FF2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756" y="4851567"/>
            <a:ext cx="212879" cy="212879"/>
          </a:xfrm>
          <a:prstGeom prst="rect">
            <a:avLst/>
          </a:prstGeom>
        </p:spPr>
      </p:pic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C00DADF9-6DDD-594E-8EFD-70DA78BE38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4220" y="4255577"/>
            <a:ext cx="2016125" cy="2478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 </a:t>
            </a:r>
            <a:r>
              <a:rPr lang="en-GB" dirty="0" err="1"/>
              <a:t>Uzvārds</a:t>
            </a:r>
            <a:endParaRPr lang="en-GB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1BA851FC-DA12-9D4D-976D-BB831AA46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4220" y="4522264"/>
            <a:ext cx="2016125" cy="2478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Amats</a:t>
            </a:r>
            <a:endParaRPr lang="en-GB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6D3FCF87-C232-214B-B656-C64DCA3232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2998" y="4847376"/>
            <a:ext cx="2016125" cy="22826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epasts@altum.lv</a:t>
            </a:r>
            <a:endParaRPr lang="en-GB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5665B61C-1EE7-BE4D-A075-58D75C232C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2998" y="5141574"/>
            <a:ext cx="2016125" cy="22826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22222222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43464FD3-DA0F-B44E-841F-5011E8C977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4220" y="2022993"/>
            <a:ext cx="2016125" cy="20161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3938499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lēguma slaids ar telef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AF531B-94AD-BF45-B0FD-6AB7E1C4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4220" y="969450"/>
            <a:ext cx="4600575" cy="76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www.altum.lv</a:t>
            </a:r>
            <a:endParaRPr lang="lv-LV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A20B54-6053-9E4A-8B7C-73EC55E66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2802" y="5141678"/>
            <a:ext cx="150789" cy="212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9A8D50-0275-8943-8615-8B82762FF2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756" y="4851567"/>
            <a:ext cx="212879" cy="212879"/>
          </a:xfrm>
          <a:prstGeom prst="rect">
            <a:avLst/>
          </a:prstGeom>
        </p:spPr>
      </p:pic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C00DADF9-6DDD-594E-8EFD-70DA78BE38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4220" y="4255577"/>
            <a:ext cx="2016125" cy="2478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 </a:t>
            </a:r>
            <a:r>
              <a:rPr lang="en-GB" dirty="0" err="1"/>
              <a:t>Uzvārds</a:t>
            </a:r>
            <a:endParaRPr lang="en-GB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1BA851FC-DA12-9D4D-976D-BB831AA46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4220" y="4522264"/>
            <a:ext cx="2016125" cy="2478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Amats</a:t>
            </a:r>
            <a:endParaRPr lang="en-GB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6D3FCF87-C232-214B-B656-C64DCA3232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2998" y="4847376"/>
            <a:ext cx="2016125" cy="22826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epasts@altum.lv</a:t>
            </a:r>
            <a:endParaRPr lang="en-GB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5665B61C-1EE7-BE4D-A075-58D75C232C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2998" y="5141574"/>
            <a:ext cx="2016125" cy="22826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22222222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43464FD3-DA0F-B44E-841F-5011E8C977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4220" y="2022993"/>
            <a:ext cx="2016125" cy="20161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BA9C2C-77A5-6F4C-9A01-5FF41B0333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29535" y="599529"/>
            <a:ext cx="2736683" cy="55466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36814F-D85D-AA4F-A573-16DD482C15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007446">
            <a:off x="9644789" y="4316196"/>
            <a:ext cx="986951" cy="149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69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275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Zils mēs palīdz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7779" y="853096"/>
            <a:ext cx="10669408" cy="691063"/>
          </a:xfrm>
          <a:prstGeom prst="rect">
            <a:avLst/>
          </a:prstGeom>
        </p:spPr>
        <p:txBody>
          <a:bodyPr/>
          <a:lstStyle>
            <a:lvl1pPr>
              <a:defRPr sz="4362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>
                <a:solidFill>
                  <a:schemeClr val="bg1"/>
                </a:solidFill>
                <a:latin typeface="Century Gothic" pitchFamily="34" charset="0"/>
                <a:ea typeface="Mark" pitchFamily="50" charset="0"/>
              </a:rPr>
              <a:t>mēs palīdzam Latvijai augt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57119" y="1670097"/>
            <a:ext cx="10669408" cy="565037"/>
          </a:xfrm>
          <a:prstGeom prst="rect">
            <a:avLst/>
          </a:prstGeom>
        </p:spPr>
        <p:txBody>
          <a:bodyPr/>
          <a:lstStyle>
            <a:lvl1pPr marL="11079" fontAlgn="auto">
              <a:lnSpc>
                <a:spcPts val="1274"/>
              </a:lnSpc>
              <a:spcBef>
                <a:spcPts val="35"/>
              </a:spcBef>
              <a:spcAft>
                <a:spcPts val="0"/>
              </a:spcAft>
              <a:defRPr sz="1570">
                <a:solidFill>
                  <a:schemeClr val="bg1"/>
                </a:solidFill>
              </a:defRPr>
            </a:lvl1pPr>
          </a:lstStyle>
          <a:p>
            <a:pPr marL="12700" fontAlgn="auto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181" b="1" err="1">
                <a:solidFill>
                  <a:schemeClr val="bg1"/>
                </a:solidFill>
                <a:latin typeface="Century Gothic" pitchFamily="34" charset="0"/>
                <a:cs typeface="Mark"/>
              </a:rPr>
              <a:t>altum.lv</a:t>
            </a:r>
            <a:endParaRPr lang="lv-LV" sz="2181" b="1">
              <a:solidFill>
                <a:schemeClr val="bg1"/>
              </a:solidFill>
              <a:latin typeface="Century Gothic" pitchFamily="34" charset="0"/>
              <a:cs typeface="Mark"/>
            </a:endParaRPr>
          </a:p>
          <a:p>
            <a:pPr marL="12700" fontAlgn="auto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134">
                <a:solidFill>
                  <a:schemeClr val="bg1"/>
                </a:solidFill>
                <a:latin typeface="Century Gothic" pitchFamily="34" charset="0"/>
                <a:cs typeface="Mark"/>
              </a:rPr>
              <a:t>telefona</a:t>
            </a:r>
            <a:r>
              <a:rPr lang="lv-LV" sz="1134" spc="-87">
                <a:solidFill>
                  <a:schemeClr val="bg1"/>
                </a:solidFill>
                <a:latin typeface="Century Gothic" pitchFamily="34" charset="0"/>
                <a:cs typeface="Mark"/>
              </a:rPr>
              <a:t> </a:t>
            </a:r>
            <a:r>
              <a:rPr lang="lv-LV" sz="1134" spc="-4">
                <a:solidFill>
                  <a:schemeClr val="bg1"/>
                </a:solidFill>
                <a:latin typeface="Century Gothic" pitchFamily="34" charset="0"/>
                <a:cs typeface="Mark"/>
              </a:rPr>
              <a:t>numurs</a:t>
            </a:r>
            <a:endParaRPr lang="lv-LV" sz="1134">
              <a:solidFill>
                <a:schemeClr val="bg1"/>
              </a:solidFill>
              <a:latin typeface="Century Gothic" pitchFamily="34" charset="0"/>
              <a:cs typeface="Mark"/>
            </a:endParaRPr>
          </a:p>
          <a:p>
            <a:pPr marL="12700" fontAlgn="auto">
              <a:spcBef>
                <a:spcPts val="40"/>
              </a:spcBef>
              <a:spcAft>
                <a:spcPts val="0"/>
              </a:spcAft>
              <a:defRPr/>
            </a:pPr>
            <a:r>
              <a:rPr lang="lv-LV" sz="1134" spc="-4">
                <a:solidFill>
                  <a:schemeClr val="bg1"/>
                </a:solidFill>
                <a:latin typeface="Century Gothic" pitchFamily="34" charset="0"/>
                <a:cs typeface="Mark"/>
              </a:rPr>
              <a:t>e-pasta</a:t>
            </a:r>
            <a:r>
              <a:rPr lang="lv-LV" sz="1134" spc="-87">
                <a:solidFill>
                  <a:schemeClr val="bg1"/>
                </a:solidFill>
                <a:latin typeface="Century Gothic" pitchFamily="34" charset="0"/>
                <a:cs typeface="Mark"/>
              </a:rPr>
              <a:t> </a:t>
            </a:r>
            <a:r>
              <a:rPr lang="lv-LV" sz="1134">
                <a:solidFill>
                  <a:schemeClr val="bg1"/>
                </a:solidFill>
                <a:latin typeface="Century Gothic" pitchFamily="34" charset="0"/>
                <a:cs typeface="Mark"/>
              </a:rPr>
              <a:t>adrese</a:t>
            </a:r>
          </a:p>
        </p:txBody>
      </p:sp>
    </p:spTree>
    <p:extLst>
      <p:ext uri="{BB962C8B-B14F-4D97-AF65-F5344CB8AC3E}">
        <p14:creationId xmlns:p14="http://schemas.microsoft.com/office/powerpoint/2010/main" val="4202309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3834-7178-4851-A2DF-B58404FA1D5E}" type="datetimeFigureOut">
              <a:rPr lang="lv-LV" smtClean="0"/>
              <a:t>18.07.2022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1B86-AD09-450B-9D3A-00B03BF17D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9826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3834-7178-4851-A2DF-B58404FA1D5E}" type="datetimeFigureOut">
              <a:rPr lang="lv-LV" smtClean="0"/>
              <a:t>18.07.2022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1B86-AD09-450B-9D3A-00B03BF17D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955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ļš virsraksts + bul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DB09D57-D20B-2A49-9610-38C1336D0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1850" y="2724340"/>
            <a:ext cx="5264150" cy="3829560"/>
          </a:xfrm>
        </p:spPr>
        <p:txBody>
          <a:bodyPr/>
          <a:lstStyle>
            <a:lvl1pPr marL="228600" indent="-228600">
              <a:buClr>
                <a:srgbClr val="C1D82F"/>
              </a:buClr>
              <a:buFontTx/>
              <a:buBlip>
                <a:blip r:embed="rId2"/>
              </a:buBlip>
              <a:defRPr sz="2400"/>
            </a:lvl1pPr>
            <a:lvl2pPr marL="685800" indent="-228600">
              <a:buClr>
                <a:srgbClr val="01B5CE"/>
              </a:buClr>
              <a:buFont typeface="System Font Regular"/>
              <a:buChar char="⎼"/>
              <a:defRPr/>
            </a:lvl2pPr>
            <a:lvl3pPr marL="1143000" indent="-228600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56350" y="0"/>
            <a:ext cx="5835650" cy="6858000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1744663"/>
            <a:ext cx="5264150" cy="75882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C9103D-239C-0C43-85C2-C395D32B4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88761"/>
            <a:ext cx="5264150" cy="855634"/>
          </a:xfrm>
        </p:spPr>
        <p:txBody>
          <a:bodyPr anchor="t">
            <a:normAutofit/>
          </a:bodyPr>
          <a:lstStyle>
            <a:lvl1pPr>
              <a:defRPr sz="4400" b="1" i="0" cap="all" baseline="0">
                <a:solidFill>
                  <a:srgbClr val="00467F"/>
                </a:solidFill>
                <a:highlight>
                  <a:srgbClr val="C1D82F"/>
                </a:highlight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16643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3834-7178-4851-A2DF-B58404FA1D5E}" type="datetimeFigureOut">
              <a:rPr lang="lv-LV" smtClean="0"/>
              <a:t>18.07.2022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1B86-AD09-450B-9D3A-00B03BF17D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6405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3834-7178-4851-A2DF-B58404FA1D5E}" type="datetimeFigureOut">
              <a:rPr lang="lv-LV" smtClean="0"/>
              <a:t>18.07.2022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1B86-AD09-450B-9D3A-00B03BF17D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985411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3834-7178-4851-A2DF-B58404FA1D5E}" type="datetimeFigureOut">
              <a:rPr lang="lv-LV" smtClean="0"/>
              <a:t>18.07.2022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1B86-AD09-450B-9D3A-00B03BF17D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8733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3834-7178-4851-A2DF-B58404FA1D5E}" type="datetimeFigureOut">
              <a:rPr lang="lv-LV" smtClean="0"/>
              <a:t>18.07.2022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1B86-AD09-450B-9D3A-00B03BF17D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7677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3834-7178-4851-A2DF-B58404FA1D5E}" type="datetimeFigureOut">
              <a:rPr lang="lv-LV" smtClean="0"/>
              <a:t>18.07.2022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1B86-AD09-450B-9D3A-00B03BF17D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76542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3834-7178-4851-A2DF-B58404FA1D5E}" type="datetimeFigureOut">
              <a:rPr lang="lv-LV" smtClean="0"/>
              <a:t>18.07.2022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1B86-AD09-450B-9D3A-00B03BF17D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3617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3834-7178-4851-A2DF-B58404FA1D5E}" type="datetimeFigureOut">
              <a:rPr lang="lv-LV" smtClean="0"/>
              <a:t>18.07.2022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1B86-AD09-450B-9D3A-00B03BF17D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1495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3834-7178-4851-A2DF-B58404FA1D5E}" type="datetimeFigureOut">
              <a:rPr lang="lv-LV" smtClean="0"/>
              <a:t>18.07.2022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1B86-AD09-450B-9D3A-00B03BF17D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99184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3834-7178-4851-A2DF-B58404FA1D5E}" type="datetimeFigureOut">
              <a:rPr lang="lv-LV" smtClean="0"/>
              <a:t>18.07.2022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1B86-AD09-450B-9D3A-00B03BF17D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465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+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E40A1-5BF6-2042-8B26-1A7B7E4A5A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8233" y="2808746"/>
            <a:ext cx="5264150" cy="3829560"/>
          </a:xfrm>
        </p:spPr>
        <p:txBody>
          <a:bodyPr/>
          <a:lstStyle>
            <a:lvl1pPr marL="228600" indent="-228600">
              <a:buClr>
                <a:srgbClr val="C1D82F"/>
              </a:buClr>
              <a:buFontTx/>
              <a:buBlip>
                <a:blip r:embed="rId2"/>
              </a:buBlip>
              <a:defRPr sz="2400"/>
            </a:lvl1pPr>
            <a:lvl2pPr marL="685800" indent="-228600">
              <a:buClr>
                <a:srgbClr val="01B5CE"/>
              </a:buClr>
              <a:buFont typeface="System Font Regular"/>
              <a:buChar char="⎼"/>
              <a:defRPr/>
            </a:lvl2pPr>
            <a:lvl3pPr marL="1143000" indent="-228600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296883"/>
            <a:ext cx="6096001" cy="685800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8233" y="888761"/>
            <a:ext cx="5264150" cy="855634"/>
          </a:xfrm>
        </p:spPr>
        <p:txBody>
          <a:bodyPr anchor="t">
            <a:normAutofit/>
          </a:bodyPr>
          <a:lstStyle>
            <a:lvl1pPr>
              <a:defRPr sz="4400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233" y="1744663"/>
            <a:ext cx="5264150" cy="75882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7D8D68-67D7-924A-855C-6B66A662DE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96" y="2244725"/>
            <a:ext cx="1558886" cy="67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0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za bilde +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0084" cy="685800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1282" y="888761"/>
            <a:ext cx="7822786" cy="855634"/>
          </a:xfrm>
        </p:spPr>
        <p:txBody>
          <a:bodyPr anchor="t">
            <a:normAutofit/>
          </a:bodyPr>
          <a:lstStyle>
            <a:lvl1pPr>
              <a:defRPr sz="4400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1282" y="1744663"/>
            <a:ext cx="7822786" cy="75882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368EB-F605-1F40-AE58-1410681B1B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91282" y="2503488"/>
            <a:ext cx="7822786" cy="40147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Teksts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64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za bilde +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1916" y="0"/>
            <a:ext cx="3040084" cy="6858000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196" y="888761"/>
            <a:ext cx="7822786" cy="855634"/>
          </a:xfrm>
        </p:spPr>
        <p:txBody>
          <a:bodyPr anchor="t">
            <a:normAutofit/>
          </a:bodyPr>
          <a:lstStyle>
            <a:lvl1pPr>
              <a:defRPr sz="4400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196" y="1744663"/>
            <a:ext cx="7822786" cy="75882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368EB-F605-1F40-AE58-1410681B1B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196" y="2503488"/>
            <a:ext cx="7822786" cy="40147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Teksts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58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A495290D-4F67-1845-A162-E493C9539775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838199" y="1491819"/>
            <a:ext cx="5087938" cy="48101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71D92D-8D61-A74B-BD12-F8CF078DEB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0540" y="1982101"/>
            <a:ext cx="5264150" cy="3829560"/>
          </a:xfrm>
        </p:spPr>
        <p:txBody>
          <a:bodyPr/>
          <a:lstStyle>
            <a:lvl1pPr marL="228600" indent="-228600">
              <a:buClr>
                <a:srgbClr val="C1D82F"/>
              </a:buClr>
              <a:buFontTx/>
              <a:buBlip>
                <a:blip r:embed="rId2"/>
              </a:buBlip>
              <a:defRPr sz="2400"/>
            </a:lvl1pPr>
            <a:lvl2pPr marL="685800" indent="-228600">
              <a:buClr>
                <a:srgbClr val="01B5CE"/>
              </a:buClr>
              <a:buFont typeface="System Font Regular"/>
              <a:buChar char="⎼"/>
              <a:defRPr/>
            </a:lvl2pPr>
            <a:lvl3pPr marL="1143000" indent="-228600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075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19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4F0A528F-A467-7F4E-A6EA-53E1170BAE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5561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47DAB1-5F7B-CE40-B71E-1C8889B51E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5561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Picture Placeholder 40">
            <a:extLst>
              <a:ext uri="{FF2B5EF4-FFF2-40B4-BE49-F238E27FC236}">
                <a16:creationId xmlns:a16="http://schemas.microsoft.com/office/drawing/2014/main" id="{EC9ABC09-08A0-1A42-BE5D-7EA28141E4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7303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4269E5-EAA1-DA4D-8B3F-348DF1DBDE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7303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Picture Placeholder 40">
            <a:extLst>
              <a:ext uri="{FF2B5EF4-FFF2-40B4-BE49-F238E27FC236}">
                <a16:creationId xmlns:a16="http://schemas.microsoft.com/office/drawing/2014/main" id="{390C88E1-ABEF-D24F-B63E-677FCF6CFC0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9045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52D5F36-1948-484D-B7B0-2760D17349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045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7" name="Picture Placeholder 40">
            <a:extLst>
              <a:ext uri="{FF2B5EF4-FFF2-40B4-BE49-F238E27FC236}">
                <a16:creationId xmlns:a16="http://schemas.microsoft.com/office/drawing/2014/main" id="{26DDCF39-64C2-044E-B1A7-50462B58A05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70787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56DCC94-580C-344E-9EA1-0572D5EE8C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0787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9" name="Picture Placeholder 40">
            <a:extLst>
              <a:ext uri="{FF2B5EF4-FFF2-40B4-BE49-F238E27FC236}">
                <a16:creationId xmlns:a16="http://schemas.microsoft.com/office/drawing/2014/main" id="{9C3B4D56-AC56-B143-A967-814F6A655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819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A30FC3-5687-D840-A7D5-4B495B7E3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19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51D56D81-678E-0948-BF23-5298C6B2A9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5561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C83E59-368A-A547-B8AF-CB7DC6B8F8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5561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3857E7FD-FF75-3D43-BEE7-C62955649A2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27303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1F32C2-6155-9541-90AA-9034612F54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7303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5" name="Picture Placeholder 40">
            <a:extLst>
              <a:ext uri="{FF2B5EF4-FFF2-40B4-BE49-F238E27FC236}">
                <a16:creationId xmlns:a16="http://schemas.microsoft.com/office/drawing/2014/main" id="{82B91B42-312D-D844-8A9D-0587288EC26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9045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4718B10-B6E8-3C4E-AE17-C8299CEE67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9045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Picture Placeholder 40">
            <a:extLst>
              <a:ext uri="{FF2B5EF4-FFF2-40B4-BE49-F238E27FC236}">
                <a16:creationId xmlns:a16="http://schemas.microsoft.com/office/drawing/2014/main" id="{17F02615-A105-DB48-AC15-548CB0D27E5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70787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AB1159B-DECB-2D4E-ABE7-ED7AF5BB9E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0787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965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0BE797-4FB4-5B4B-93F6-EC89F6128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/>
          <a:srcRect l="7563" t="6561" r="7563" b="856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FCF6C3-6854-4E4E-BC4C-CC5E27384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68028-A66B-E740-B6AF-9A8102213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10B1-F3A1-9849-88DF-62746C4B3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A862E-8960-6947-B215-BE88EFAFE8FA}" type="datetimeFigureOut">
              <a:rPr lang="lv-LV" smtClean="0"/>
              <a:t>18.07.2022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9E73-957F-054C-805F-11E14B5DA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221B-1EDD-FF4A-99ED-EDB28CA0E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C410-2051-824A-BF06-A3C623CBFE17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8544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52" r:id="rId8"/>
    <p:sldLayoutId id="2147483664" r:id="rId9"/>
    <p:sldLayoutId id="2147483665" r:id="rId10"/>
    <p:sldLayoutId id="2147483666" r:id="rId11"/>
    <p:sldLayoutId id="2147483668" r:id="rId12"/>
    <p:sldLayoutId id="2147483667" r:id="rId13"/>
    <p:sldLayoutId id="2147483669" r:id="rId14"/>
    <p:sldLayoutId id="2147483670" r:id="rId15"/>
    <p:sldLayoutId id="2147483671" r:id="rId16"/>
    <p:sldLayoutId id="2147483678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9" r:id="rId24"/>
    <p:sldLayoutId id="2147483680" r:id="rId25"/>
    <p:sldLayoutId id="2147483681" r:id="rId26"/>
    <p:sldLayoutId id="2147483683" r:id="rId27"/>
    <p:sldLayoutId id="2147483682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53" r:id="rId34"/>
    <p:sldLayoutId id="2147483689" r:id="rId35"/>
    <p:sldLayoutId id="2147483655" r:id="rId36"/>
    <p:sldLayoutId id="2147483690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13834-7178-4851-A2DF-B58404FA1D5E}" type="datetimeFigureOut">
              <a:rPr lang="lv-LV" smtClean="0"/>
              <a:t>18.07.2022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1B86-AD09-450B-9D3A-00B03BF17DF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772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1E89-9B5E-E444-B397-0806BF45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74" y="1946399"/>
            <a:ext cx="10515600" cy="2353458"/>
          </a:xfrm>
        </p:spPr>
        <p:txBody>
          <a:bodyPr/>
          <a:lstStyle/>
          <a:p>
            <a:r>
              <a:rPr lang="lv-LV" dirty="0" err="1"/>
              <a:t>REMONTa</a:t>
            </a:r>
            <a:r>
              <a:rPr lang="lv-LV" dirty="0"/>
              <a:t> fonda aizdevums DAUDZDZĪVOKĻU </a:t>
            </a:r>
            <a:r>
              <a:rPr lang="lv-LV" dirty="0" err="1"/>
              <a:t>MĀJām</a:t>
            </a:r>
            <a:r>
              <a:rPr lang="lv-LV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34181-5C69-E14C-A215-6370F60F10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6562" y="5411018"/>
            <a:ext cx="5048597" cy="39394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lv-LV" dirty="0"/>
              <a:t>Energoefektivitātes programmu departamenta</a:t>
            </a:r>
          </a:p>
          <a:p>
            <a:pPr>
              <a:spcBef>
                <a:spcPts val="0"/>
              </a:spcBef>
            </a:pPr>
            <a:r>
              <a:rPr lang="lv-LV" dirty="0"/>
              <a:t>Daudzdzīvokļu māju energoefektivitātes daļas vadītāja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AEFEFC-D6CB-FB48-B233-6E172870F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5341" y="5840690"/>
            <a:ext cx="2768740" cy="228268"/>
          </a:xfrm>
        </p:spPr>
        <p:txBody>
          <a:bodyPr/>
          <a:lstStyle/>
          <a:p>
            <a:r>
              <a:rPr lang="lv-LV" dirty="0"/>
              <a:t>inese.romanova@altum.lv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8BA11C-ECF4-664F-AAB6-D10C150822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lv-LV" dirty="0"/>
              <a:t>27862678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170A3C-BD7B-48C0-90CE-5EE5610CC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139" y="5825896"/>
            <a:ext cx="2625935" cy="54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76D2E-9B89-47D9-B20D-11FB81DC74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16563" y="5034022"/>
            <a:ext cx="2016125" cy="247880"/>
          </a:xfrm>
        </p:spPr>
        <p:txBody>
          <a:bodyPr/>
          <a:lstStyle/>
          <a:p>
            <a:r>
              <a:rPr lang="lv-LV" dirty="0"/>
              <a:t>Inese Romānova</a:t>
            </a:r>
          </a:p>
        </p:txBody>
      </p:sp>
    </p:spTree>
    <p:extLst>
      <p:ext uri="{BB962C8B-B14F-4D97-AF65-F5344CB8AC3E}">
        <p14:creationId xmlns:p14="http://schemas.microsoft.com/office/powerpoint/2010/main" val="289845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FA171F-0E93-4479-A90E-7B9A823BE397}"/>
              </a:ext>
            </a:extLst>
          </p:cNvPr>
          <p:cNvSpPr/>
          <p:nvPr/>
        </p:nvSpPr>
        <p:spPr>
          <a:xfrm>
            <a:off x="2523877" y="1119839"/>
            <a:ext cx="7144247" cy="43200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AIZDEVUMU NOSACĪJUMI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34F60134-702F-4A37-BA47-5C5430FEE1E6}"/>
              </a:ext>
            </a:extLst>
          </p:cNvPr>
          <p:cNvGrpSpPr/>
          <p:nvPr/>
        </p:nvGrpSpPr>
        <p:grpSpPr>
          <a:xfrm>
            <a:off x="6189526" y="4402724"/>
            <a:ext cx="684000" cy="684000"/>
            <a:chOff x="315885" y="7316416"/>
            <a:chExt cx="710400" cy="7104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F871F2F-B37A-401D-B779-681B412DF1DD}"/>
                </a:ext>
              </a:extLst>
            </p:cNvPr>
            <p:cNvSpPr/>
            <p:nvPr/>
          </p:nvSpPr>
          <p:spPr>
            <a:xfrm>
              <a:off x="315885" y="7316416"/>
              <a:ext cx="710400" cy="710400"/>
            </a:xfrm>
            <a:custGeom>
              <a:avLst/>
              <a:gdLst>
                <a:gd name="connsiteX0" fmla="*/ 710400 w 710400"/>
                <a:gd name="connsiteY0" fmla="*/ 355200 h 710400"/>
                <a:gd name="connsiteX1" fmla="*/ 355200 w 710400"/>
                <a:gd name="connsiteY1" fmla="*/ 710400 h 710400"/>
                <a:gd name="connsiteX2" fmla="*/ 0 w 710400"/>
                <a:gd name="connsiteY2" fmla="*/ 355200 h 710400"/>
                <a:gd name="connsiteX3" fmla="*/ 355200 w 710400"/>
                <a:gd name="connsiteY3" fmla="*/ 0 h 710400"/>
                <a:gd name="connsiteX4" fmla="*/ 710400 w 710400"/>
                <a:gd name="connsiteY4" fmla="*/ 355200 h 7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400" h="710400">
                  <a:moveTo>
                    <a:pt x="710400" y="355200"/>
                  </a:moveTo>
                  <a:cubicBezTo>
                    <a:pt x="710400" y="551372"/>
                    <a:pt x="551372" y="710400"/>
                    <a:pt x="355200" y="710400"/>
                  </a:cubicBezTo>
                  <a:cubicBezTo>
                    <a:pt x="159028" y="710400"/>
                    <a:pt x="0" y="551372"/>
                    <a:pt x="0" y="355200"/>
                  </a:cubicBezTo>
                  <a:cubicBezTo>
                    <a:pt x="0" y="159028"/>
                    <a:pt x="159028" y="0"/>
                    <a:pt x="355200" y="0"/>
                  </a:cubicBezTo>
                  <a:cubicBezTo>
                    <a:pt x="551372" y="0"/>
                    <a:pt x="710400" y="159028"/>
                    <a:pt x="710400" y="355200"/>
                  </a:cubicBezTo>
                  <a:close/>
                </a:path>
              </a:pathLst>
            </a:custGeom>
            <a:solidFill>
              <a:srgbClr val="BDD32F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EAB1DCF-E347-4579-8E50-38B69AB3F9AB}"/>
                </a:ext>
              </a:extLst>
            </p:cNvPr>
            <p:cNvSpPr/>
            <p:nvPr/>
          </p:nvSpPr>
          <p:spPr>
            <a:xfrm>
              <a:off x="505724" y="7506255"/>
              <a:ext cx="330719" cy="330719"/>
            </a:xfrm>
            <a:custGeom>
              <a:avLst/>
              <a:gdLst>
                <a:gd name="connsiteX0" fmla="*/ 232200 w 330719"/>
                <a:gd name="connsiteY0" fmla="*/ 165360 h 330719"/>
                <a:gd name="connsiteX1" fmla="*/ 330720 w 330719"/>
                <a:gd name="connsiteY1" fmla="*/ 66840 h 330719"/>
                <a:gd name="connsiteX2" fmla="*/ 263880 w 330719"/>
                <a:gd name="connsiteY2" fmla="*/ 0 h 330719"/>
                <a:gd name="connsiteX3" fmla="*/ 165360 w 330719"/>
                <a:gd name="connsiteY3" fmla="*/ 98520 h 330719"/>
                <a:gd name="connsiteX4" fmla="*/ 66840 w 330719"/>
                <a:gd name="connsiteY4" fmla="*/ 0 h 330719"/>
                <a:gd name="connsiteX5" fmla="*/ 0 w 330719"/>
                <a:gd name="connsiteY5" fmla="*/ 66840 h 330719"/>
                <a:gd name="connsiteX6" fmla="*/ 98520 w 330719"/>
                <a:gd name="connsiteY6" fmla="*/ 165360 h 330719"/>
                <a:gd name="connsiteX7" fmla="*/ 0 w 330719"/>
                <a:gd name="connsiteY7" fmla="*/ 263880 h 330719"/>
                <a:gd name="connsiteX8" fmla="*/ 66840 w 330719"/>
                <a:gd name="connsiteY8" fmla="*/ 330720 h 330719"/>
                <a:gd name="connsiteX9" fmla="*/ 165360 w 330719"/>
                <a:gd name="connsiteY9" fmla="*/ 232200 h 330719"/>
                <a:gd name="connsiteX10" fmla="*/ 263880 w 330719"/>
                <a:gd name="connsiteY10" fmla="*/ 330720 h 330719"/>
                <a:gd name="connsiteX11" fmla="*/ 330720 w 330719"/>
                <a:gd name="connsiteY11" fmla="*/ 263880 h 3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719" h="330719">
                  <a:moveTo>
                    <a:pt x="232200" y="165360"/>
                  </a:moveTo>
                  <a:lnTo>
                    <a:pt x="330720" y="66840"/>
                  </a:lnTo>
                  <a:lnTo>
                    <a:pt x="263880" y="0"/>
                  </a:lnTo>
                  <a:lnTo>
                    <a:pt x="165360" y="98520"/>
                  </a:lnTo>
                  <a:lnTo>
                    <a:pt x="66840" y="0"/>
                  </a:lnTo>
                  <a:lnTo>
                    <a:pt x="0" y="66840"/>
                  </a:lnTo>
                  <a:lnTo>
                    <a:pt x="98520" y="165360"/>
                  </a:lnTo>
                  <a:lnTo>
                    <a:pt x="0" y="263880"/>
                  </a:lnTo>
                  <a:lnTo>
                    <a:pt x="66840" y="330720"/>
                  </a:lnTo>
                  <a:lnTo>
                    <a:pt x="165360" y="232200"/>
                  </a:lnTo>
                  <a:lnTo>
                    <a:pt x="263880" y="330720"/>
                  </a:lnTo>
                  <a:lnTo>
                    <a:pt x="330720" y="263880"/>
                  </a:lnTo>
                  <a:close/>
                </a:path>
              </a:pathLst>
            </a:custGeom>
            <a:solidFill>
              <a:srgbClr val="FFFFFF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aphic 4">
            <a:extLst>
              <a:ext uri="{FF2B5EF4-FFF2-40B4-BE49-F238E27FC236}">
                <a16:creationId xmlns:a16="http://schemas.microsoft.com/office/drawing/2014/main" id="{63C829FE-016E-425E-8EF8-7B8EA6BF28F9}"/>
              </a:ext>
            </a:extLst>
          </p:cNvPr>
          <p:cNvGrpSpPr/>
          <p:nvPr/>
        </p:nvGrpSpPr>
        <p:grpSpPr>
          <a:xfrm>
            <a:off x="469793" y="1885740"/>
            <a:ext cx="684000" cy="684000"/>
            <a:chOff x="425805" y="8556256"/>
            <a:chExt cx="710400" cy="7104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3EADC83-02E0-458B-968F-3013EAB112B2}"/>
                </a:ext>
              </a:extLst>
            </p:cNvPr>
            <p:cNvSpPr/>
            <p:nvPr/>
          </p:nvSpPr>
          <p:spPr>
            <a:xfrm>
              <a:off x="425805" y="8556256"/>
              <a:ext cx="710400" cy="710400"/>
            </a:xfrm>
            <a:custGeom>
              <a:avLst/>
              <a:gdLst>
                <a:gd name="connsiteX0" fmla="*/ 710400 w 710400"/>
                <a:gd name="connsiteY0" fmla="*/ 355200 h 710400"/>
                <a:gd name="connsiteX1" fmla="*/ 355200 w 710400"/>
                <a:gd name="connsiteY1" fmla="*/ 710400 h 710400"/>
                <a:gd name="connsiteX2" fmla="*/ 0 w 710400"/>
                <a:gd name="connsiteY2" fmla="*/ 355200 h 710400"/>
                <a:gd name="connsiteX3" fmla="*/ 355200 w 710400"/>
                <a:gd name="connsiteY3" fmla="*/ 0 h 710400"/>
                <a:gd name="connsiteX4" fmla="*/ 710400 w 710400"/>
                <a:gd name="connsiteY4" fmla="*/ 355200 h 7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400" h="710400">
                  <a:moveTo>
                    <a:pt x="710400" y="355200"/>
                  </a:moveTo>
                  <a:cubicBezTo>
                    <a:pt x="710400" y="551372"/>
                    <a:pt x="551372" y="710400"/>
                    <a:pt x="355200" y="710400"/>
                  </a:cubicBezTo>
                  <a:cubicBezTo>
                    <a:pt x="159028" y="710400"/>
                    <a:pt x="0" y="551372"/>
                    <a:pt x="0" y="355200"/>
                  </a:cubicBezTo>
                  <a:cubicBezTo>
                    <a:pt x="0" y="159028"/>
                    <a:pt x="159028" y="0"/>
                    <a:pt x="355200" y="0"/>
                  </a:cubicBezTo>
                  <a:cubicBezTo>
                    <a:pt x="551372" y="0"/>
                    <a:pt x="710400" y="159028"/>
                    <a:pt x="710400" y="355200"/>
                  </a:cubicBezTo>
                  <a:close/>
                </a:path>
              </a:pathLst>
            </a:custGeom>
            <a:solidFill>
              <a:srgbClr val="BDD32F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aphic 4">
              <a:extLst>
                <a:ext uri="{FF2B5EF4-FFF2-40B4-BE49-F238E27FC236}">
                  <a16:creationId xmlns:a16="http://schemas.microsoft.com/office/drawing/2014/main" id="{242AEC5C-9877-49A9-B91B-8CD4A82502D6}"/>
                </a:ext>
              </a:extLst>
            </p:cNvPr>
            <p:cNvGrpSpPr/>
            <p:nvPr/>
          </p:nvGrpSpPr>
          <p:grpSpPr>
            <a:xfrm>
              <a:off x="559005" y="8722696"/>
              <a:ext cx="443881" cy="377639"/>
              <a:chOff x="559005" y="8722696"/>
              <a:chExt cx="443881" cy="377639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DD3D27D-57DD-46F3-A0D4-B8C9ED03115F}"/>
                  </a:ext>
                </a:extLst>
              </p:cNvPr>
              <p:cNvSpPr/>
              <p:nvPr/>
            </p:nvSpPr>
            <p:spPr>
              <a:xfrm>
                <a:off x="559005" y="8722696"/>
                <a:ext cx="210959" cy="377639"/>
              </a:xfrm>
              <a:custGeom>
                <a:avLst/>
                <a:gdLst>
                  <a:gd name="connsiteX0" fmla="*/ 191160 w 210959"/>
                  <a:gd name="connsiteY0" fmla="*/ 0 h 377639"/>
                  <a:gd name="connsiteX1" fmla="*/ 19920 w 210959"/>
                  <a:gd name="connsiteY1" fmla="*/ 0 h 377639"/>
                  <a:gd name="connsiteX2" fmla="*/ 0 w 210959"/>
                  <a:gd name="connsiteY2" fmla="*/ 19920 h 377639"/>
                  <a:gd name="connsiteX3" fmla="*/ 0 w 210959"/>
                  <a:gd name="connsiteY3" fmla="*/ 377640 h 377639"/>
                  <a:gd name="connsiteX4" fmla="*/ 210960 w 210959"/>
                  <a:gd name="connsiteY4" fmla="*/ 377640 h 377639"/>
                  <a:gd name="connsiteX5" fmla="*/ 210960 w 210959"/>
                  <a:gd name="connsiteY5" fmla="*/ 19920 h 377639"/>
                  <a:gd name="connsiteX6" fmla="*/ 191160 w 210959"/>
                  <a:gd name="connsiteY6" fmla="*/ 0 h 377639"/>
                  <a:gd name="connsiteX7" fmla="*/ 92760 w 210959"/>
                  <a:gd name="connsiteY7" fmla="*/ 313680 h 377639"/>
                  <a:gd name="connsiteX8" fmla="*/ 41880 w 210959"/>
                  <a:gd name="connsiteY8" fmla="*/ 313680 h 377639"/>
                  <a:gd name="connsiteX9" fmla="*/ 41880 w 210959"/>
                  <a:gd name="connsiteY9" fmla="*/ 262800 h 377639"/>
                  <a:gd name="connsiteX10" fmla="*/ 92760 w 210959"/>
                  <a:gd name="connsiteY10" fmla="*/ 262800 h 377639"/>
                  <a:gd name="connsiteX11" fmla="*/ 92760 w 210959"/>
                  <a:gd name="connsiteY11" fmla="*/ 313680 h 377639"/>
                  <a:gd name="connsiteX12" fmla="*/ 92760 w 210959"/>
                  <a:gd name="connsiteY12" fmla="*/ 241080 h 377639"/>
                  <a:gd name="connsiteX13" fmla="*/ 41880 w 210959"/>
                  <a:gd name="connsiteY13" fmla="*/ 241080 h 377639"/>
                  <a:gd name="connsiteX14" fmla="*/ 41880 w 210959"/>
                  <a:gd name="connsiteY14" fmla="*/ 190200 h 377639"/>
                  <a:gd name="connsiteX15" fmla="*/ 92760 w 210959"/>
                  <a:gd name="connsiteY15" fmla="*/ 190200 h 377639"/>
                  <a:gd name="connsiteX16" fmla="*/ 92760 w 210959"/>
                  <a:gd name="connsiteY16" fmla="*/ 241080 h 377639"/>
                  <a:gd name="connsiteX17" fmla="*/ 92760 w 210959"/>
                  <a:gd name="connsiteY17" fmla="*/ 168360 h 377639"/>
                  <a:gd name="connsiteX18" fmla="*/ 41880 w 210959"/>
                  <a:gd name="connsiteY18" fmla="*/ 168360 h 377639"/>
                  <a:gd name="connsiteX19" fmla="*/ 41880 w 210959"/>
                  <a:gd name="connsiteY19" fmla="*/ 117480 h 377639"/>
                  <a:gd name="connsiteX20" fmla="*/ 92760 w 210959"/>
                  <a:gd name="connsiteY20" fmla="*/ 117480 h 377639"/>
                  <a:gd name="connsiteX21" fmla="*/ 92760 w 210959"/>
                  <a:gd name="connsiteY21" fmla="*/ 168360 h 377639"/>
                  <a:gd name="connsiteX22" fmla="*/ 92760 w 210959"/>
                  <a:gd name="connsiteY22" fmla="*/ 95760 h 377639"/>
                  <a:gd name="connsiteX23" fmla="*/ 41880 w 210959"/>
                  <a:gd name="connsiteY23" fmla="*/ 95760 h 377639"/>
                  <a:gd name="connsiteX24" fmla="*/ 41880 w 210959"/>
                  <a:gd name="connsiteY24" fmla="*/ 44880 h 377639"/>
                  <a:gd name="connsiteX25" fmla="*/ 92760 w 210959"/>
                  <a:gd name="connsiteY25" fmla="*/ 44880 h 377639"/>
                  <a:gd name="connsiteX26" fmla="*/ 92760 w 210959"/>
                  <a:gd name="connsiteY26" fmla="*/ 95760 h 377639"/>
                  <a:gd name="connsiteX27" fmla="*/ 169200 w 210959"/>
                  <a:gd name="connsiteY27" fmla="*/ 313680 h 377639"/>
                  <a:gd name="connsiteX28" fmla="*/ 118320 w 210959"/>
                  <a:gd name="connsiteY28" fmla="*/ 313680 h 377639"/>
                  <a:gd name="connsiteX29" fmla="*/ 118320 w 210959"/>
                  <a:gd name="connsiteY29" fmla="*/ 262800 h 377639"/>
                  <a:gd name="connsiteX30" fmla="*/ 169200 w 210959"/>
                  <a:gd name="connsiteY30" fmla="*/ 262800 h 377639"/>
                  <a:gd name="connsiteX31" fmla="*/ 169200 w 210959"/>
                  <a:gd name="connsiteY31" fmla="*/ 313680 h 377639"/>
                  <a:gd name="connsiteX32" fmla="*/ 169200 w 210959"/>
                  <a:gd name="connsiteY32" fmla="*/ 241080 h 377639"/>
                  <a:gd name="connsiteX33" fmla="*/ 118320 w 210959"/>
                  <a:gd name="connsiteY33" fmla="*/ 241080 h 377639"/>
                  <a:gd name="connsiteX34" fmla="*/ 118320 w 210959"/>
                  <a:gd name="connsiteY34" fmla="*/ 190200 h 377639"/>
                  <a:gd name="connsiteX35" fmla="*/ 169200 w 210959"/>
                  <a:gd name="connsiteY35" fmla="*/ 190200 h 377639"/>
                  <a:gd name="connsiteX36" fmla="*/ 169200 w 210959"/>
                  <a:gd name="connsiteY36" fmla="*/ 241080 h 377639"/>
                  <a:gd name="connsiteX37" fmla="*/ 169200 w 210959"/>
                  <a:gd name="connsiteY37" fmla="*/ 168360 h 377639"/>
                  <a:gd name="connsiteX38" fmla="*/ 118320 w 210959"/>
                  <a:gd name="connsiteY38" fmla="*/ 168360 h 377639"/>
                  <a:gd name="connsiteX39" fmla="*/ 118320 w 210959"/>
                  <a:gd name="connsiteY39" fmla="*/ 117480 h 377639"/>
                  <a:gd name="connsiteX40" fmla="*/ 169200 w 210959"/>
                  <a:gd name="connsiteY40" fmla="*/ 117480 h 377639"/>
                  <a:gd name="connsiteX41" fmla="*/ 169200 w 210959"/>
                  <a:gd name="connsiteY41" fmla="*/ 168360 h 377639"/>
                  <a:gd name="connsiteX42" fmla="*/ 169200 w 210959"/>
                  <a:gd name="connsiteY42" fmla="*/ 95760 h 377639"/>
                  <a:gd name="connsiteX43" fmla="*/ 118320 w 210959"/>
                  <a:gd name="connsiteY43" fmla="*/ 95760 h 377639"/>
                  <a:gd name="connsiteX44" fmla="*/ 118320 w 210959"/>
                  <a:gd name="connsiteY44" fmla="*/ 44880 h 377639"/>
                  <a:gd name="connsiteX45" fmla="*/ 169200 w 210959"/>
                  <a:gd name="connsiteY45" fmla="*/ 44880 h 377639"/>
                  <a:gd name="connsiteX46" fmla="*/ 169200 w 210959"/>
                  <a:gd name="connsiteY46" fmla="*/ 95760 h 377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10959" h="377639">
                    <a:moveTo>
                      <a:pt x="191160" y="0"/>
                    </a:moveTo>
                    <a:lnTo>
                      <a:pt x="19920" y="0"/>
                    </a:lnTo>
                    <a:cubicBezTo>
                      <a:pt x="8880" y="0"/>
                      <a:pt x="0" y="8880"/>
                      <a:pt x="0" y="19920"/>
                    </a:cubicBezTo>
                    <a:lnTo>
                      <a:pt x="0" y="377640"/>
                    </a:lnTo>
                    <a:lnTo>
                      <a:pt x="210960" y="377640"/>
                    </a:lnTo>
                    <a:lnTo>
                      <a:pt x="210960" y="19920"/>
                    </a:lnTo>
                    <a:cubicBezTo>
                      <a:pt x="210960" y="8880"/>
                      <a:pt x="202080" y="0"/>
                      <a:pt x="191160" y="0"/>
                    </a:cubicBezTo>
                    <a:close/>
                    <a:moveTo>
                      <a:pt x="92760" y="313680"/>
                    </a:moveTo>
                    <a:lnTo>
                      <a:pt x="41880" y="313680"/>
                    </a:lnTo>
                    <a:lnTo>
                      <a:pt x="41880" y="262800"/>
                    </a:lnTo>
                    <a:lnTo>
                      <a:pt x="92760" y="262800"/>
                    </a:lnTo>
                    <a:lnTo>
                      <a:pt x="92760" y="313680"/>
                    </a:lnTo>
                    <a:close/>
                    <a:moveTo>
                      <a:pt x="92760" y="241080"/>
                    </a:moveTo>
                    <a:lnTo>
                      <a:pt x="41880" y="241080"/>
                    </a:lnTo>
                    <a:lnTo>
                      <a:pt x="41880" y="190200"/>
                    </a:lnTo>
                    <a:lnTo>
                      <a:pt x="92760" y="190200"/>
                    </a:lnTo>
                    <a:lnTo>
                      <a:pt x="92760" y="241080"/>
                    </a:lnTo>
                    <a:close/>
                    <a:moveTo>
                      <a:pt x="92760" y="168360"/>
                    </a:moveTo>
                    <a:lnTo>
                      <a:pt x="41880" y="168360"/>
                    </a:lnTo>
                    <a:lnTo>
                      <a:pt x="41880" y="117480"/>
                    </a:lnTo>
                    <a:lnTo>
                      <a:pt x="92760" y="117480"/>
                    </a:lnTo>
                    <a:lnTo>
                      <a:pt x="92760" y="168360"/>
                    </a:lnTo>
                    <a:close/>
                    <a:moveTo>
                      <a:pt x="92760" y="95760"/>
                    </a:moveTo>
                    <a:lnTo>
                      <a:pt x="41880" y="95760"/>
                    </a:lnTo>
                    <a:lnTo>
                      <a:pt x="41880" y="44880"/>
                    </a:lnTo>
                    <a:lnTo>
                      <a:pt x="92760" y="44880"/>
                    </a:lnTo>
                    <a:lnTo>
                      <a:pt x="92760" y="95760"/>
                    </a:lnTo>
                    <a:close/>
                    <a:moveTo>
                      <a:pt x="169200" y="313680"/>
                    </a:moveTo>
                    <a:lnTo>
                      <a:pt x="118320" y="313680"/>
                    </a:lnTo>
                    <a:lnTo>
                      <a:pt x="118320" y="262800"/>
                    </a:lnTo>
                    <a:lnTo>
                      <a:pt x="169200" y="262800"/>
                    </a:lnTo>
                    <a:lnTo>
                      <a:pt x="169200" y="313680"/>
                    </a:lnTo>
                    <a:close/>
                    <a:moveTo>
                      <a:pt x="169200" y="241080"/>
                    </a:moveTo>
                    <a:lnTo>
                      <a:pt x="118320" y="241080"/>
                    </a:lnTo>
                    <a:lnTo>
                      <a:pt x="118320" y="190200"/>
                    </a:lnTo>
                    <a:lnTo>
                      <a:pt x="169200" y="190200"/>
                    </a:lnTo>
                    <a:lnTo>
                      <a:pt x="169200" y="241080"/>
                    </a:lnTo>
                    <a:close/>
                    <a:moveTo>
                      <a:pt x="169200" y="168360"/>
                    </a:moveTo>
                    <a:lnTo>
                      <a:pt x="118320" y="168360"/>
                    </a:lnTo>
                    <a:lnTo>
                      <a:pt x="118320" y="117480"/>
                    </a:lnTo>
                    <a:lnTo>
                      <a:pt x="169200" y="117480"/>
                    </a:lnTo>
                    <a:lnTo>
                      <a:pt x="169200" y="168360"/>
                    </a:lnTo>
                    <a:close/>
                    <a:moveTo>
                      <a:pt x="169200" y="95760"/>
                    </a:moveTo>
                    <a:lnTo>
                      <a:pt x="118320" y="95760"/>
                    </a:lnTo>
                    <a:lnTo>
                      <a:pt x="118320" y="44880"/>
                    </a:lnTo>
                    <a:lnTo>
                      <a:pt x="169200" y="44880"/>
                    </a:lnTo>
                    <a:lnTo>
                      <a:pt x="169200" y="95760"/>
                    </a:lnTo>
                    <a:close/>
                  </a:path>
                </a:pathLst>
              </a:custGeom>
              <a:solidFill>
                <a:srgbClr val="FFFFFF"/>
              </a:solidFill>
              <a:ln w="1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528ED5D-DF77-4D2F-88AA-6CE72C5F9A3F}"/>
                  </a:ext>
                </a:extLst>
              </p:cNvPr>
              <p:cNvSpPr/>
              <p:nvPr/>
            </p:nvSpPr>
            <p:spPr>
              <a:xfrm>
                <a:off x="791925" y="8868735"/>
                <a:ext cx="210961" cy="231600"/>
              </a:xfrm>
              <a:custGeom>
                <a:avLst/>
                <a:gdLst>
                  <a:gd name="connsiteX0" fmla="*/ 191160 w 210961"/>
                  <a:gd name="connsiteY0" fmla="*/ 0 h 231600"/>
                  <a:gd name="connsiteX1" fmla="*/ 19920 w 210961"/>
                  <a:gd name="connsiteY1" fmla="*/ 0 h 231600"/>
                  <a:gd name="connsiteX2" fmla="*/ 0 w 210961"/>
                  <a:gd name="connsiteY2" fmla="*/ 19920 h 231600"/>
                  <a:gd name="connsiteX3" fmla="*/ 0 w 210961"/>
                  <a:gd name="connsiteY3" fmla="*/ 231600 h 231600"/>
                  <a:gd name="connsiteX4" fmla="*/ 210960 w 210961"/>
                  <a:gd name="connsiteY4" fmla="*/ 231600 h 231600"/>
                  <a:gd name="connsiteX5" fmla="*/ 210960 w 210961"/>
                  <a:gd name="connsiteY5" fmla="*/ 19920 h 231600"/>
                  <a:gd name="connsiteX6" fmla="*/ 191160 w 210961"/>
                  <a:gd name="connsiteY6" fmla="*/ 0 h 231600"/>
                  <a:gd name="connsiteX7" fmla="*/ 92880 w 210961"/>
                  <a:gd name="connsiteY7" fmla="*/ 167640 h 231600"/>
                  <a:gd name="connsiteX8" fmla="*/ 42000 w 210961"/>
                  <a:gd name="connsiteY8" fmla="*/ 167640 h 231600"/>
                  <a:gd name="connsiteX9" fmla="*/ 42000 w 210961"/>
                  <a:gd name="connsiteY9" fmla="*/ 116760 h 231600"/>
                  <a:gd name="connsiteX10" fmla="*/ 92880 w 210961"/>
                  <a:gd name="connsiteY10" fmla="*/ 116760 h 231600"/>
                  <a:gd name="connsiteX11" fmla="*/ 92880 w 210961"/>
                  <a:gd name="connsiteY11" fmla="*/ 167640 h 231600"/>
                  <a:gd name="connsiteX12" fmla="*/ 92880 w 210961"/>
                  <a:gd name="connsiteY12" fmla="*/ 95040 h 231600"/>
                  <a:gd name="connsiteX13" fmla="*/ 42000 w 210961"/>
                  <a:gd name="connsiteY13" fmla="*/ 95040 h 231600"/>
                  <a:gd name="connsiteX14" fmla="*/ 42000 w 210961"/>
                  <a:gd name="connsiteY14" fmla="*/ 44160 h 231600"/>
                  <a:gd name="connsiteX15" fmla="*/ 92880 w 210961"/>
                  <a:gd name="connsiteY15" fmla="*/ 44160 h 231600"/>
                  <a:gd name="connsiteX16" fmla="*/ 92880 w 210961"/>
                  <a:gd name="connsiteY16" fmla="*/ 95040 h 231600"/>
                  <a:gd name="connsiteX17" fmla="*/ 169200 w 210961"/>
                  <a:gd name="connsiteY17" fmla="*/ 167640 h 231600"/>
                  <a:gd name="connsiteX18" fmla="*/ 118320 w 210961"/>
                  <a:gd name="connsiteY18" fmla="*/ 167640 h 231600"/>
                  <a:gd name="connsiteX19" fmla="*/ 118320 w 210961"/>
                  <a:gd name="connsiteY19" fmla="*/ 116760 h 231600"/>
                  <a:gd name="connsiteX20" fmla="*/ 169200 w 210961"/>
                  <a:gd name="connsiteY20" fmla="*/ 116760 h 231600"/>
                  <a:gd name="connsiteX21" fmla="*/ 169200 w 210961"/>
                  <a:gd name="connsiteY21" fmla="*/ 167640 h 231600"/>
                  <a:gd name="connsiteX22" fmla="*/ 169200 w 210961"/>
                  <a:gd name="connsiteY22" fmla="*/ 95040 h 231600"/>
                  <a:gd name="connsiteX23" fmla="*/ 118320 w 210961"/>
                  <a:gd name="connsiteY23" fmla="*/ 95040 h 231600"/>
                  <a:gd name="connsiteX24" fmla="*/ 118320 w 210961"/>
                  <a:gd name="connsiteY24" fmla="*/ 44160 h 231600"/>
                  <a:gd name="connsiteX25" fmla="*/ 169200 w 210961"/>
                  <a:gd name="connsiteY25" fmla="*/ 44160 h 231600"/>
                  <a:gd name="connsiteX26" fmla="*/ 169200 w 210961"/>
                  <a:gd name="connsiteY26" fmla="*/ 95040 h 23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0961" h="231600">
                    <a:moveTo>
                      <a:pt x="191160" y="0"/>
                    </a:moveTo>
                    <a:lnTo>
                      <a:pt x="19920" y="0"/>
                    </a:lnTo>
                    <a:cubicBezTo>
                      <a:pt x="8880" y="0"/>
                      <a:pt x="0" y="8880"/>
                      <a:pt x="0" y="19920"/>
                    </a:cubicBezTo>
                    <a:lnTo>
                      <a:pt x="0" y="231600"/>
                    </a:lnTo>
                    <a:lnTo>
                      <a:pt x="210960" y="231600"/>
                    </a:lnTo>
                    <a:lnTo>
                      <a:pt x="210960" y="19920"/>
                    </a:lnTo>
                    <a:cubicBezTo>
                      <a:pt x="211080" y="8880"/>
                      <a:pt x="202200" y="0"/>
                      <a:pt x="191160" y="0"/>
                    </a:cubicBezTo>
                    <a:close/>
                    <a:moveTo>
                      <a:pt x="92880" y="167640"/>
                    </a:moveTo>
                    <a:lnTo>
                      <a:pt x="42000" y="167640"/>
                    </a:lnTo>
                    <a:lnTo>
                      <a:pt x="42000" y="116760"/>
                    </a:lnTo>
                    <a:lnTo>
                      <a:pt x="92880" y="116760"/>
                    </a:lnTo>
                    <a:lnTo>
                      <a:pt x="92880" y="167640"/>
                    </a:lnTo>
                    <a:close/>
                    <a:moveTo>
                      <a:pt x="92880" y="95040"/>
                    </a:moveTo>
                    <a:lnTo>
                      <a:pt x="42000" y="95040"/>
                    </a:lnTo>
                    <a:lnTo>
                      <a:pt x="42000" y="44160"/>
                    </a:lnTo>
                    <a:lnTo>
                      <a:pt x="92880" y="44160"/>
                    </a:lnTo>
                    <a:lnTo>
                      <a:pt x="92880" y="95040"/>
                    </a:lnTo>
                    <a:close/>
                    <a:moveTo>
                      <a:pt x="169200" y="167640"/>
                    </a:moveTo>
                    <a:lnTo>
                      <a:pt x="118320" y="167640"/>
                    </a:lnTo>
                    <a:lnTo>
                      <a:pt x="118320" y="116760"/>
                    </a:lnTo>
                    <a:lnTo>
                      <a:pt x="169200" y="116760"/>
                    </a:lnTo>
                    <a:lnTo>
                      <a:pt x="169200" y="167640"/>
                    </a:lnTo>
                    <a:close/>
                    <a:moveTo>
                      <a:pt x="169200" y="95040"/>
                    </a:moveTo>
                    <a:lnTo>
                      <a:pt x="118320" y="95040"/>
                    </a:lnTo>
                    <a:lnTo>
                      <a:pt x="118320" y="44160"/>
                    </a:lnTo>
                    <a:lnTo>
                      <a:pt x="169200" y="44160"/>
                    </a:lnTo>
                    <a:lnTo>
                      <a:pt x="169200" y="95040"/>
                    </a:lnTo>
                    <a:close/>
                  </a:path>
                </a:pathLst>
              </a:custGeom>
              <a:solidFill>
                <a:srgbClr val="FFFFFF"/>
              </a:solidFill>
              <a:ln w="1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aphic 4">
            <a:extLst>
              <a:ext uri="{FF2B5EF4-FFF2-40B4-BE49-F238E27FC236}">
                <a16:creationId xmlns:a16="http://schemas.microsoft.com/office/drawing/2014/main" id="{F0271B2B-4B13-4171-A180-01A3F47F43C0}"/>
              </a:ext>
            </a:extLst>
          </p:cNvPr>
          <p:cNvGrpSpPr/>
          <p:nvPr/>
        </p:nvGrpSpPr>
        <p:grpSpPr>
          <a:xfrm>
            <a:off x="503154" y="3579919"/>
            <a:ext cx="684000" cy="684000"/>
            <a:chOff x="1353405" y="8556256"/>
            <a:chExt cx="710400" cy="7104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037E396-5E69-4EDB-B8FB-4218F7C82B81}"/>
                </a:ext>
              </a:extLst>
            </p:cNvPr>
            <p:cNvSpPr/>
            <p:nvPr/>
          </p:nvSpPr>
          <p:spPr>
            <a:xfrm>
              <a:off x="1353405" y="8556256"/>
              <a:ext cx="710400" cy="710400"/>
            </a:xfrm>
            <a:custGeom>
              <a:avLst/>
              <a:gdLst>
                <a:gd name="connsiteX0" fmla="*/ 710400 w 710400"/>
                <a:gd name="connsiteY0" fmla="*/ 355200 h 710400"/>
                <a:gd name="connsiteX1" fmla="*/ 355200 w 710400"/>
                <a:gd name="connsiteY1" fmla="*/ 710400 h 710400"/>
                <a:gd name="connsiteX2" fmla="*/ 0 w 710400"/>
                <a:gd name="connsiteY2" fmla="*/ 355200 h 710400"/>
                <a:gd name="connsiteX3" fmla="*/ 355200 w 710400"/>
                <a:gd name="connsiteY3" fmla="*/ 0 h 710400"/>
                <a:gd name="connsiteX4" fmla="*/ 710400 w 710400"/>
                <a:gd name="connsiteY4" fmla="*/ 355200 h 7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400" h="710400">
                  <a:moveTo>
                    <a:pt x="710400" y="355200"/>
                  </a:moveTo>
                  <a:cubicBezTo>
                    <a:pt x="710400" y="551372"/>
                    <a:pt x="551372" y="710400"/>
                    <a:pt x="355200" y="710400"/>
                  </a:cubicBezTo>
                  <a:cubicBezTo>
                    <a:pt x="159028" y="710400"/>
                    <a:pt x="0" y="551372"/>
                    <a:pt x="0" y="355200"/>
                  </a:cubicBezTo>
                  <a:cubicBezTo>
                    <a:pt x="0" y="159028"/>
                    <a:pt x="159028" y="0"/>
                    <a:pt x="355200" y="0"/>
                  </a:cubicBezTo>
                  <a:cubicBezTo>
                    <a:pt x="551372" y="0"/>
                    <a:pt x="710400" y="159028"/>
                    <a:pt x="710400" y="355200"/>
                  </a:cubicBezTo>
                  <a:close/>
                </a:path>
              </a:pathLst>
            </a:custGeom>
            <a:solidFill>
              <a:srgbClr val="BDD32F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172C167-5419-47F1-8A19-1075D899928C}"/>
                </a:ext>
              </a:extLst>
            </p:cNvPr>
            <p:cNvSpPr/>
            <p:nvPr/>
          </p:nvSpPr>
          <p:spPr>
            <a:xfrm>
              <a:off x="1516125" y="8705535"/>
              <a:ext cx="385199" cy="381240"/>
            </a:xfrm>
            <a:custGeom>
              <a:avLst/>
              <a:gdLst>
                <a:gd name="connsiteX0" fmla="*/ 275280 w 385199"/>
                <a:gd name="connsiteY0" fmla="*/ 81360 h 381240"/>
                <a:gd name="connsiteX1" fmla="*/ 290640 w 385199"/>
                <a:gd name="connsiteY1" fmla="*/ 66000 h 381240"/>
                <a:gd name="connsiteX2" fmla="*/ 290640 w 385199"/>
                <a:gd name="connsiteY2" fmla="*/ 15360 h 381240"/>
                <a:gd name="connsiteX3" fmla="*/ 275280 w 385199"/>
                <a:gd name="connsiteY3" fmla="*/ 0 h 381240"/>
                <a:gd name="connsiteX4" fmla="*/ 259920 w 385199"/>
                <a:gd name="connsiteY4" fmla="*/ 15360 h 381240"/>
                <a:gd name="connsiteX5" fmla="*/ 259920 w 385199"/>
                <a:gd name="connsiteY5" fmla="*/ 66000 h 381240"/>
                <a:gd name="connsiteX6" fmla="*/ 275280 w 385199"/>
                <a:gd name="connsiteY6" fmla="*/ 81360 h 381240"/>
                <a:gd name="connsiteX7" fmla="*/ 109680 w 385199"/>
                <a:gd name="connsiteY7" fmla="*/ 81360 h 381240"/>
                <a:gd name="connsiteX8" fmla="*/ 125040 w 385199"/>
                <a:gd name="connsiteY8" fmla="*/ 66000 h 381240"/>
                <a:gd name="connsiteX9" fmla="*/ 125040 w 385199"/>
                <a:gd name="connsiteY9" fmla="*/ 15360 h 381240"/>
                <a:gd name="connsiteX10" fmla="*/ 109680 w 385199"/>
                <a:gd name="connsiteY10" fmla="*/ 0 h 381240"/>
                <a:gd name="connsiteX11" fmla="*/ 94320 w 385199"/>
                <a:gd name="connsiteY11" fmla="*/ 15360 h 381240"/>
                <a:gd name="connsiteX12" fmla="*/ 94320 w 385199"/>
                <a:gd name="connsiteY12" fmla="*/ 66000 h 381240"/>
                <a:gd name="connsiteX13" fmla="*/ 109680 w 385199"/>
                <a:gd name="connsiteY13" fmla="*/ 81360 h 381240"/>
                <a:gd name="connsiteX14" fmla="*/ 364320 w 385199"/>
                <a:gd name="connsiteY14" fmla="*/ 37560 h 381240"/>
                <a:gd name="connsiteX15" fmla="*/ 309240 w 385199"/>
                <a:gd name="connsiteY15" fmla="*/ 37560 h 381240"/>
                <a:gd name="connsiteX16" fmla="*/ 309240 w 385199"/>
                <a:gd name="connsiteY16" fmla="*/ 66000 h 381240"/>
                <a:gd name="connsiteX17" fmla="*/ 275400 w 385199"/>
                <a:gd name="connsiteY17" fmla="*/ 99840 h 381240"/>
                <a:gd name="connsiteX18" fmla="*/ 241560 w 385199"/>
                <a:gd name="connsiteY18" fmla="*/ 66000 h 381240"/>
                <a:gd name="connsiteX19" fmla="*/ 241560 w 385199"/>
                <a:gd name="connsiteY19" fmla="*/ 37560 h 381240"/>
                <a:gd name="connsiteX20" fmla="*/ 143640 w 385199"/>
                <a:gd name="connsiteY20" fmla="*/ 37560 h 381240"/>
                <a:gd name="connsiteX21" fmla="*/ 143640 w 385199"/>
                <a:gd name="connsiteY21" fmla="*/ 66000 h 381240"/>
                <a:gd name="connsiteX22" fmla="*/ 109800 w 385199"/>
                <a:gd name="connsiteY22" fmla="*/ 99840 h 381240"/>
                <a:gd name="connsiteX23" fmla="*/ 75960 w 385199"/>
                <a:gd name="connsiteY23" fmla="*/ 66000 h 381240"/>
                <a:gd name="connsiteX24" fmla="*/ 75960 w 385199"/>
                <a:gd name="connsiteY24" fmla="*/ 37560 h 381240"/>
                <a:gd name="connsiteX25" fmla="*/ 20880 w 385199"/>
                <a:gd name="connsiteY25" fmla="*/ 37560 h 381240"/>
                <a:gd name="connsiteX26" fmla="*/ 360 w 385199"/>
                <a:gd name="connsiteY26" fmla="*/ 58080 h 381240"/>
                <a:gd name="connsiteX27" fmla="*/ 360 w 385199"/>
                <a:gd name="connsiteY27" fmla="*/ 142320 h 381240"/>
                <a:gd name="connsiteX28" fmla="*/ 385200 w 385199"/>
                <a:gd name="connsiteY28" fmla="*/ 142320 h 381240"/>
                <a:gd name="connsiteX29" fmla="*/ 385200 w 385199"/>
                <a:gd name="connsiteY29" fmla="*/ 58080 h 381240"/>
                <a:gd name="connsiteX30" fmla="*/ 364320 w 385199"/>
                <a:gd name="connsiteY30" fmla="*/ 37560 h 381240"/>
                <a:gd name="connsiteX31" fmla="*/ 120 w 385199"/>
                <a:gd name="connsiteY31" fmla="*/ 360720 h 381240"/>
                <a:gd name="connsiteX32" fmla="*/ 20640 w 385199"/>
                <a:gd name="connsiteY32" fmla="*/ 381240 h 381240"/>
                <a:gd name="connsiteX33" fmla="*/ 364320 w 385199"/>
                <a:gd name="connsiteY33" fmla="*/ 381240 h 381240"/>
                <a:gd name="connsiteX34" fmla="*/ 384840 w 385199"/>
                <a:gd name="connsiteY34" fmla="*/ 360720 h 381240"/>
                <a:gd name="connsiteX35" fmla="*/ 384840 w 385199"/>
                <a:gd name="connsiteY35" fmla="*/ 158760 h 381240"/>
                <a:gd name="connsiteX36" fmla="*/ 0 w 385199"/>
                <a:gd name="connsiteY36" fmla="*/ 158760 h 381240"/>
                <a:gd name="connsiteX37" fmla="*/ 0 w 385199"/>
                <a:gd name="connsiteY37" fmla="*/ 360720 h 381240"/>
                <a:gd name="connsiteX38" fmla="*/ 284400 w 385199"/>
                <a:gd name="connsiteY38" fmla="*/ 207480 h 381240"/>
                <a:gd name="connsiteX39" fmla="*/ 336960 w 385199"/>
                <a:gd name="connsiteY39" fmla="*/ 207480 h 381240"/>
                <a:gd name="connsiteX40" fmla="*/ 336960 w 385199"/>
                <a:gd name="connsiteY40" fmla="*/ 260040 h 381240"/>
                <a:gd name="connsiteX41" fmla="*/ 284400 w 385199"/>
                <a:gd name="connsiteY41" fmla="*/ 260040 h 381240"/>
                <a:gd name="connsiteX42" fmla="*/ 284400 w 385199"/>
                <a:gd name="connsiteY42" fmla="*/ 207480 h 381240"/>
                <a:gd name="connsiteX43" fmla="*/ 284400 w 385199"/>
                <a:gd name="connsiteY43" fmla="*/ 282480 h 381240"/>
                <a:gd name="connsiteX44" fmla="*/ 336960 w 385199"/>
                <a:gd name="connsiteY44" fmla="*/ 282480 h 381240"/>
                <a:gd name="connsiteX45" fmla="*/ 336960 w 385199"/>
                <a:gd name="connsiteY45" fmla="*/ 335040 h 381240"/>
                <a:gd name="connsiteX46" fmla="*/ 284400 w 385199"/>
                <a:gd name="connsiteY46" fmla="*/ 335040 h 381240"/>
                <a:gd name="connsiteX47" fmla="*/ 284400 w 385199"/>
                <a:gd name="connsiteY47" fmla="*/ 282480 h 381240"/>
                <a:gd name="connsiteX48" fmla="*/ 205560 w 385199"/>
                <a:gd name="connsiteY48" fmla="*/ 207480 h 381240"/>
                <a:gd name="connsiteX49" fmla="*/ 258120 w 385199"/>
                <a:gd name="connsiteY49" fmla="*/ 207480 h 381240"/>
                <a:gd name="connsiteX50" fmla="*/ 258120 w 385199"/>
                <a:gd name="connsiteY50" fmla="*/ 260040 h 381240"/>
                <a:gd name="connsiteX51" fmla="*/ 205560 w 385199"/>
                <a:gd name="connsiteY51" fmla="*/ 260040 h 381240"/>
                <a:gd name="connsiteX52" fmla="*/ 205560 w 385199"/>
                <a:gd name="connsiteY52" fmla="*/ 207480 h 381240"/>
                <a:gd name="connsiteX53" fmla="*/ 205560 w 385199"/>
                <a:gd name="connsiteY53" fmla="*/ 282480 h 381240"/>
                <a:gd name="connsiteX54" fmla="*/ 258120 w 385199"/>
                <a:gd name="connsiteY54" fmla="*/ 282480 h 381240"/>
                <a:gd name="connsiteX55" fmla="*/ 258120 w 385199"/>
                <a:gd name="connsiteY55" fmla="*/ 335040 h 381240"/>
                <a:gd name="connsiteX56" fmla="*/ 205560 w 385199"/>
                <a:gd name="connsiteY56" fmla="*/ 335040 h 381240"/>
                <a:gd name="connsiteX57" fmla="*/ 205560 w 385199"/>
                <a:gd name="connsiteY57" fmla="*/ 282480 h 381240"/>
                <a:gd name="connsiteX58" fmla="*/ 126840 w 385199"/>
                <a:gd name="connsiteY58" fmla="*/ 207480 h 381240"/>
                <a:gd name="connsiteX59" fmla="*/ 179400 w 385199"/>
                <a:gd name="connsiteY59" fmla="*/ 207480 h 381240"/>
                <a:gd name="connsiteX60" fmla="*/ 179400 w 385199"/>
                <a:gd name="connsiteY60" fmla="*/ 260040 h 381240"/>
                <a:gd name="connsiteX61" fmla="*/ 126840 w 385199"/>
                <a:gd name="connsiteY61" fmla="*/ 260040 h 381240"/>
                <a:gd name="connsiteX62" fmla="*/ 126840 w 385199"/>
                <a:gd name="connsiteY62" fmla="*/ 207480 h 381240"/>
                <a:gd name="connsiteX63" fmla="*/ 126840 w 385199"/>
                <a:gd name="connsiteY63" fmla="*/ 282480 h 381240"/>
                <a:gd name="connsiteX64" fmla="*/ 179400 w 385199"/>
                <a:gd name="connsiteY64" fmla="*/ 282480 h 381240"/>
                <a:gd name="connsiteX65" fmla="*/ 179400 w 385199"/>
                <a:gd name="connsiteY65" fmla="*/ 335040 h 381240"/>
                <a:gd name="connsiteX66" fmla="*/ 126840 w 385199"/>
                <a:gd name="connsiteY66" fmla="*/ 335040 h 381240"/>
                <a:gd name="connsiteX67" fmla="*/ 126840 w 385199"/>
                <a:gd name="connsiteY67" fmla="*/ 282480 h 381240"/>
                <a:gd name="connsiteX68" fmla="*/ 48000 w 385199"/>
                <a:gd name="connsiteY68" fmla="*/ 207480 h 381240"/>
                <a:gd name="connsiteX69" fmla="*/ 100560 w 385199"/>
                <a:gd name="connsiteY69" fmla="*/ 207480 h 381240"/>
                <a:gd name="connsiteX70" fmla="*/ 100560 w 385199"/>
                <a:gd name="connsiteY70" fmla="*/ 260040 h 381240"/>
                <a:gd name="connsiteX71" fmla="*/ 48000 w 385199"/>
                <a:gd name="connsiteY71" fmla="*/ 260040 h 381240"/>
                <a:gd name="connsiteX72" fmla="*/ 48000 w 385199"/>
                <a:gd name="connsiteY72" fmla="*/ 207480 h 381240"/>
                <a:gd name="connsiteX73" fmla="*/ 48000 w 385199"/>
                <a:gd name="connsiteY73" fmla="*/ 282480 h 381240"/>
                <a:gd name="connsiteX74" fmla="*/ 100560 w 385199"/>
                <a:gd name="connsiteY74" fmla="*/ 282480 h 381240"/>
                <a:gd name="connsiteX75" fmla="*/ 100560 w 385199"/>
                <a:gd name="connsiteY75" fmla="*/ 335040 h 381240"/>
                <a:gd name="connsiteX76" fmla="*/ 48000 w 385199"/>
                <a:gd name="connsiteY76" fmla="*/ 335040 h 381240"/>
                <a:gd name="connsiteX77" fmla="*/ 48000 w 385199"/>
                <a:gd name="connsiteY77" fmla="*/ 282480 h 38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85199" h="381240">
                  <a:moveTo>
                    <a:pt x="275280" y="81360"/>
                  </a:moveTo>
                  <a:cubicBezTo>
                    <a:pt x="283800" y="81360"/>
                    <a:pt x="290640" y="74520"/>
                    <a:pt x="290640" y="66000"/>
                  </a:cubicBezTo>
                  <a:lnTo>
                    <a:pt x="290640" y="15360"/>
                  </a:lnTo>
                  <a:cubicBezTo>
                    <a:pt x="290640" y="6840"/>
                    <a:pt x="283800" y="0"/>
                    <a:pt x="275280" y="0"/>
                  </a:cubicBezTo>
                  <a:cubicBezTo>
                    <a:pt x="266760" y="0"/>
                    <a:pt x="259920" y="6840"/>
                    <a:pt x="259920" y="15360"/>
                  </a:cubicBezTo>
                  <a:lnTo>
                    <a:pt x="259920" y="66000"/>
                  </a:lnTo>
                  <a:cubicBezTo>
                    <a:pt x="259920" y="74520"/>
                    <a:pt x="266880" y="81360"/>
                    <a:pt x="275280" y="81360"/>
                  </a:cubicBezTo>
                  <a:close/>
                  <a:moveTo>
                    <a:pt x="109680" y="81360"/>
                  </a:moveTo>
                  <a:cubicBezTo>
                    <a:pt x="118200" y="81360"/>
                    <a:pt x="125040" y="74520"/>
                    <a:pt x="125040" y="66000"/>
                  </a:cubicBezTo>
                  <a:lnTo>
                    <a:pt x="125040" y="15360"/>
                  </a:lnTo>
                  <a:cubicBezTo>
                    <a:pt x="125040" y="6840"/>
                    <a:pt x="118080" y="0"/>
                    <a:pt x="109680" y="0"/>
                  </a:cubicBezTo>
                  <a:cubicBezTo>
                    <a:pt x="101160" y="0"/>
                    <a:pt x="94320" y="6840"/>
                    <a:pt x="94320" y="15360"/>
                  </a:cubicBezTo>
                  <a:lnTo>
                    <a:pt x="94320" y="66000"/>
                  </a:lnTo>
                  <a:cubicBezTo>
                    <a:pt x="94200" y="74520"/>
                    <a:pt x="101160" y="81360"/>
                    <a:pt x="109680" y="81360"/>
                  </a:cubicBezTo>
                  <a:close/>
                  <a:moveTo>
                    <a:pt x="364320" y="37560"/>
                  </a:moveTo>
                  <a:lnTo>
                    <a:pt x="309240" y="37560"/>
                  </a:lnTo>
                  <a:lnTo>
                    <a:pt x="309240" y="66000"/>
                  </a:lnTo>
                  <a:cubicBezTo>
                    <a:pt x="309240" y="84720"/>
                    <a:pt x="294000" y="99840"/>
                    <a:pt x="275400" y="99840"/>
                  </a:cubicBezTo>
                  <a:cubicBezTo>
                    <a:pt x="256680" y="99840"/>
                    <a:pt x="241560" y="84600"/>
                    <a:pt x="241560" y="66000"/>
                  </a:cubicBezTo>
                  <a:lnTo>
                    <a:pt x="241560" y="37560"/>
                  </a:lnTo>
                  <a:lnTo>
                    <a:pt x="143640" y="37560"/>
                  </a:lnTo>
                  <a:lnTo>
                    <a:pt x="143640" y="66000"/>
                  </a:lnTo>
                  <a:cubicBezTo>
                    <a:pt x="143640" y="84720"/>
                    <a:pt x="128400" y="99840"/>
                    <a:pt x="109800" y="99840"/>
                  </a:cubicBezTo>
                  <a:cubicBezTo>
                    <a:pt x="91080" y="99840"/>
                    <a:pt x="75960" y="84600"/>
                    <a:pt x="75960" y="66000"/>
                  </a:cubicBezTo>
                  <a:lnTo>
                    <a:pt x="75960" y="37560"/>
                  </a:lnTo>
                  <a:lnTo>
                    <a:pt x="20880" y="37560"/>
                  </a:lnTo>
                  <a:cubicBezTo>
                    <a:pt x="9480" y="37560"/>
                    <a:pt x="360" y="46800"/>
                    <a:pt x="360" y="58080"/>
                  </a:cubicBezTo>
                  <a:lnTo>
                    <a:pt x="360" y="142320"/>
                  </a:lnTo>
                  <a:lnTo>
                    <a:pt x="385200" y="142320"/>
                  </a:lnTo>
                  <a:lnTo>
                    <a:pt x="385200" y="58080"/>
                  </a:lnTo>
                  <a:cubicBezTo>
                    <a:pt x="384840" y="46800"/>
                    <a:pt x="375720" y="37560"/>
                    <a:pt x="364320" y="37560"/>
                  </a:cubicBezTo>
                  <a:close/>
                  <a:moveTo>
                    <a:pt x="120" y="360720"/>
                  </a:moveTo>
                  <a:cubicBezTo>
                    <a:pt x="120" y="372120"/>
                    <a:pt x="9360" y="381240"/>
                    <a:pt x="20640" y="381240"/>
                  </a:cubicBezTo>
                  <a:lnTo>
                    <a:pt x="364320" y="381240"/>
                  </a:lnTo>
                  <a:cubicBezTo>
                    <a:pt x="375720" y="381240"/>
                    <a:pt x="384840" y="372000"/>
                    <a:pt x="384840" y="360720"/>
                  </a:cubicBezTo>
                  <a:lnTo>
                    <a:pt x="384840" y="158760"/>
                  </a:lnTo>
                  <a:lnTo>
                    <a:pt x="0" y="158760"/>
                  </a:lnTo>
                  <a:lnTo>
                    <a:pt x="0" y="360720"/>
                  </a:lnTo>
                  <a:close/>
                  <a:moveTo>
                    <a:pt x="284400" y="207480"/>
                  </a:moveTo>
                  <a:lnTo>
                    <a:pt x="336960" y="207480"/>
                  </a:lnTo>
                  <a:lnTo>
                    <a:pt x="336960" y="260040"/>
                  </a:lnTo>
                  <a:lnTo>
                    <a:pt x="284400" y="260040"/>
                  </a:lnTo>
                  <a:lnTo>
                    <a:pt x="284400" y="207480"/>
                  </a:lnTo>
                  <a:close/>
                  <a:moveTo>
                    <a:pt x="284400" y="282480"/>
                  </a:moveTo>
                  <a:lnTo>
                    <a:pt x="336960" y="282480"/>
                  </a:lnTo>
                  <a:lnTo>
                    <a:pt x="336960" y="335040"/>
                  </a:lnTo>
                  <a:lnTo>
                    <a:pt x="284400" y="335040"/>
                  </a:lnTo>
                  <a:lnTo>
                    <a:pt x="284400" y="282480"/>
                  </a:lnTo>
                  <a:close/>
                  <a:moveTo>
                    <a:pt x="205560" y="207480"/>
                  </a:moveTo>
                  <a:lnTo>
                    <a:pt x="258120" y="207480"/>
                  </a:lnTo>
                  <a:lnTo>
                    <a:pt x="258120" y="260040"/>
                  </a:lnTo>
                  <a:lnTo>
                    <a:pt x="205560" y="260040"/>
                  </a:lnTo>
                  <a:lnTo>
                    <a:pt x="205560" y="207480"/>
                  </a:lnTo>
                  <a:close/>
                  <a:moveTo>
                    <a:pt x="205560" y="282480"/>
                  </a:moveTo>
                  <a:lnTo>
                    <a:pt x="258120" y="282480"/>
                  </a:lnTo>
                  <a:lnTo>
                    <a:pt x="258120" y="335040"/>
                  </a:lnTo>
                  <a:lnTo>
                    <a:pt x="205560" y="335040"/>
                  </a:lnTo>
                  <a:lnTo>
                    <a:pt x="205560" y="282480"/>
                  </a:lnTo>
                  <a:close/>
                  <a:moveTo>
                    <a:pt x="126840" y="207480"/>
                  </a:moveTo>
                  <a:lnTo>
                    <a:pt x="179400" y="207480"/>
                  </a:lnTo>
                  <a:lnTo>
                    <a:pt x="179400" y="260040"/>
                  </a:lnTo>
                  <a:lnTo>
                    <a:pt x="126840" y="260040"/>
                  </a:lnTo>
                  <a:lnTo>
                    <a:pt x="126840" y="207480"/>
                  </a:lnTo>
                  <a:close/>
                  <a:moveTo>
                    <a:pt x="126840" y="282480"/>
                  </a:moveTo>
                  <a:lnTo>
                    <a:pt x="179400" y="282480"/>
                  </a:lnTo>
                  <a:lnTo>
                    <a:pt x="179400" y="335040"/>
                  </a:lnTo>
                  <a:lnTo>
                    <a:pt x="126840" y="335040"/>
                  </a:lnTo>
                  <a:lnTo>
                    <a:pt x="126840" y="282480"/>
                  </a:lnTo>
                  <a:close/>
                  <a:moveTo>
                    <a:pt x="48000" y="207480"/>
                  </a:moveTo>
                  <a:lnTo>
                    <a:pt x="100560" y="207480"/>
                  </a:lnTo>
                  <a:lnTo>
                    <a:pt x="100560" y="260040"/>
                  </a:lnTo>
                  <a:lnTo>
                    <a:pt x="48000" y="260040"/>
                  </a:lnTo>
                  <a:lnTo>
                    <a:pt x="48000" y="207480"/>
                  </a:lnTo>
                  <a:close/>
                  <a:moveTo>
                    <a:pt x="48000" y="282480"/>
                  </a:moveTo>
                  <a:lnTo>
                    <a:pt x="100560" y="282480"/>
                  </a:lnTo>
                  <a:lnTo>
                    <a:pt x="100560" y="335040"/>
                  </a:lnTo>
                  <a:lnTo>
                    <a:pt x="48000" y="335040"/>
                  </a:lnTo>
                  <a:lnTo>
                    <a:pt x="48000" y="282480"/>
                  </a:lnTo>
                  <a:close/>
                </a:path>
              </a:pathLst>
            </a:custGeom>
            <a:solidFill>
              <a:srgbClr val="FFFFFF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005AE2F3-264A-4110-B547-806BDC8C415A}"/>
              </a:ext>
            </a:extLst>
          </p:cNvPr>
          <p:cNvGrpSpPr/>
          <p:nvPr/>
        </p:nvGrpSpPr>
        <p:grpSpPr>
          <a:xfrm>
            <a:off x="6176760" y="2751093"/>
            <a:ext cx="684000" cy="684000"/>
            <a:chOff x="3175845" y="8556256"/>
            <a:chExt cx="710400" cy="7104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65CAA4-AF51-4719-8D9D-18145A48949D}"/>
                </a:ext>
              </a:extLst>
            </p:cNvPr>
            <p:cNvSpPr/>
            <p:nvPr/>
          </p:nvSpPr>
          <p:spPr>
            <a:xfrm>
              <a:off x="3175845" y="8556256"/>
              <a:ext cx="710400" cy="710400"/>
            </a:xfrm>
            <a:custGeom>
              <a:avLst/>
              <a:gdLst>
                <a:gd name="connsiteX0" fmla="*/ 710400 w 710400"/>
                <a:gd name="connsiteY0" fmla="*/ 355200 h 710400"/>
                <a:gd name="connsiteX1" fmla="*/ 355200 w 710400"/>
                <a:gd name="connsiteY1" fmla="*/ 710400 h 710400"/>
                <a:gd name="connsiteX2" fmla="*/ 0 w 710400"/>
                <a:gd name="connsiteY2" fmla="*/ 355200 h 710400"/>
                <a:gd name="connsiteX3" fmla="*/ 355200 w 710400"/>
                <a:gd name="connsiteY3" fmla="*/ 0 h 710400"/>
                <a:gd name="connsiteX4" fmla="*/ 710400 w 710400"/>
                <a:gd name="connsiteY4" fmla="*/ 355200 h 7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400" h="710400">
                  <a:moveTo>
                    <a:pt x="710400" y="355200"/>
                  </a:moveTo>
                  <a:cubicBezTo>
                    <a:pt x="710400" y="551372"/>
                    <a:pt x="551372" y="710400"/>
                    <a:pt x="355200" y="710400"/>
                  </a:cubicBezTo>
                  <a:cubicBezTo>
                    <a:pt x="159028" y="710400"/>
                    <a:pt x="0" y="551372"/>
                    <a:pt x="0" y="355200"/>
                  </a:cubicBezTo>
                  <a:cubicBezTo>
                    <a:pt x="0" y="159028"/>
                    <a:pt x="159028" y="0"/>
                    <a:pt x="355200" y="0"/>
                  </a:cubicBezTo>
                  <a:cubicBezTo>
                    <a:pt x="551372" y="0"/>
                    <a:pt x="710400" y="159028"/>
                    <a:pt x="710400" y="355200"/>
                  </a:cubicBezTo>
                  <a:close/>
                </a:path>
              </a:pathLst>
            </a:custGeom>
            <a:solidFill>
              <a:srgbClr val="BDD32F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DA1C1CC-A512-4DB4-8B99-34E3C9A76215}"/>
                </a:ext>
              </a:extLst>
            </p:cNvPr>
            <p:cNvSpPr/>
            <p:nvPr/>
          </p:nvSpPr>
          <p:spPr>
            <a:xfrm>
              <a:off x="3387645" y="8704455"/>
              <a:ext cx="286679" cy="414000"/>
            </a:xfrm>
            <a:custGeom>
              <a:avLst/>
              <a:gdLst>
                <a:gd name="connsiteX0" fmla="*/ 181920 w 286679"/>
                <a:gd name="connsiteY0" fmla="*/ 190560 h 414000"/>
                <a:gd name="connsiteX1" fmla="*/ 239280 w 286679"/>
                <a:gd name="connsiteY1" fmla="*/ 159240 h 414000"/>
                <a:gd name="connsiteX2" fmla="*/ 258960 w 286679"/>
                <a:gd name="connsiteY2" fmla="*/ 126360 h 414000"/>
                <a:gd name="connsiteX3" fmla="*/ 258960 w 286679"/>
                <a:gd name="connsiteY3" fmla="*/ 61200 h 414000"/>
                <a:gd name="connsiteX4" fmla="*/ 268800 w 286679"/>
                <a:gd name="connsiteY4" fmla="*/ 44760 h 414000"/>
                <a:gd name="connsiteX5" fmla="*/ 276840 w 286679"/>
                <a:gd name="connsiteY5" fmla="*/ 40440 h 414000"/>
                <a:gd name="connsiteX6" fmla="*/ 286680 w 286679"/>
                <a:gd name="connsiteY6" fmla="*/ 24000 h 414000"/>
                <a:gd name="connsiteX7" fmla="*/ 286680 w 286679"/>
                <a:gd name="connsiteY7" fmla="*/ 18720 h 414000"/>
                <a:gd name="connsiteX8" fmla="*/ 267840 w 286679"/>
                <a:gd name="connsiteY8" fmla="*/ 0 h 414000"/>
                <a:gd name="connsiteX9" fmla="*/ 267720 w 286679"/>
                <a:gd name="connsiteY9" fmla="*/ 0 h 414000"/>
                <a:gd name="connsiteX10" fmla="*/ 19080 w 286679"/>
                <a:gd name="connsiteY10" fmla="*/ 0 h 414000"/>
                <a:gd name="connsiteX11" fmla="*/ 360 w 286679"/>
                <a:gd name="connsiteY11" fmla="*/ 18720 h 414000"/>
                <a:gd name="connsiteX12" fmla="*/ 360 w 286679"/>
                <a:gd name="connsiteY12" fmla="*/ 24000 h 414000"/>
                <a:gd name="connsiteX13" fmla="*/ 10200 w 286679"/>
                <a:gd name="connsiteY13" fmla="*/ 40440 h 414000"/>
                <a:gd name="connsiteX14" fmla="*/ 18240 w 286679"/>
                <a:gd name="connsiteY14" fmla="*/ 44760 h 414000"/>
                <a:gd name="connsiteX15" fmla="*/ 27840 w 286679"/>
                <a:gd name="connsiteY15" fmla="*/ 61200 h 414000"/>
                <a:gd name="connsiteX16" fmla="*/ 27840 w 286679"/>
                <a:gd name="connsiteY16" fmla="*/ 126360 h 414000"/>
                <a:gd name="connsiteX17" fmla="*/ 47280 w 286679"/>
                <a:gd name="connsiteY17" fmla="*/ 159240 h 414000"/>
                <a:gd name="connsiteX18" fmla="*/ 104640 w 286679"/>
                <a:gd name="connsiteY18" fmla="*/ 190560 h 414000"/>
                <a:gd name="connsiteX19" fmla="*/ 112080 w 286679"/>
                <a:gd name="connsiteY19" fmla="*/ 216000 h 414000"/>
                <a:gd name="connsiteX20" fmla="*/ 104640 w 286679"/>
                <a:gd name="connsiteY20" fmla="*/ 223440 h 414000"/>
                <a:gd name="connsiteX21" fmla="*/ 47400 w 286679"/>
                <a:gd name="connsiteY21" fmla="*/ 254760 h 414000"/>
                <a:gd name="connsiteX22" fmla="*/ 27720 w 286679"/>
                <a:gd name="connsiteY22" fmla="*/ 287640 h 414000"/>
                <a:gd name="connsiteX23" fmla="*/ 27720 w 286679"/>
                <a:gd name="connsiteY23" fmla="*/ 352800 h 414000"/>
                <a:gd name="connsiteX24" fmla="*/ 17880 w 286679"/>
                <a:gd name="connsiteY24" fmla="*/ 369240 h 414000"/>
                <a:gd name="connsiteX25" fmla="*/ 9840 w 286679"/>
                <a:gd name="connsiteY25" fmla="*/ 373560 h 414000"/>
                <a:gd name="connsiteX26" fmla="*/ 0 w 286679"/>
                <a:gd name="connsiteY26" fmla="*/ 390000 h 414000"/>
                <a:gd name="connsiteX27" fmla="*/ 0 w 286679"/>
                <a:gd name="connsiteY27" fmla="*/ 395280 h 414000"/>
                <a:gd name="connsiteX28" fmla="*/ 18840 w 286679"/>
                <a:gd name="connsiteY28" fmla="*/ 414000 h 414000"/>
                <a:gd name="connsiteX29" fmla="*/ 18960 w 286679"/>
                <a:gd name="connsiteY29" fmla="*/ 414000 h 414000"/>
                <a:gd name="connsiteX30" fmla="*/ 267600 w 286679"/>
                <a:gd name="connsiteY30" fmla="*/ 414000 h 414000"/>
                <a:gd name="connsiteX31" fmla="*/ 286320 w 286679"/>
                <a:gd name="connsiteY31" fmla="*/ 395280 h 414000"/>
                <a:gd name="connsiteX32" fmla="*/ 286320 w 286679"/>
                <a:gd name="connsiteY32" fmla="*/ 390000 h 414000"/>
                <a:gd name="connsiteX33" fmla="*/ 276480 w 286679"/>
                <a:gd name="connsiteY33" fmla="*/ 373560 h 414000"/>
                <a:gd name="connsiteX34" fmla="*/ 268440 w 286679"/>
                <a:gd name="connsiteY34" fmla="*/ 369240 h 414000"/>
                <a:gd name="connsiteX35" fmla="*/ 258840 w 286679"/>
                <a:gd name="connsiteY35" fmla="*/ 352800 h 414000"/>
                <a:gd name="connsiteX36" fmla="*/ 258840 w 286679"/>
                <a:gd name="connsiteY36" fmla="*/ 287640 h 414000"/>
                <a:gd name="connsiteX37" fmla="*/ 239400 w 286679"/>
                <a:gd name="connsiteY37" fmla="*/ 254760 h 414000"/>
                <a:gd name="connsiteX38" fmla="*/ 181800 w 286679"/>
                <a:gd name="connsiteY38" fmla="*/ 223440 h 414000"/>
                <a:gd name="connsiteX39" fmla="*/ 174360 w 286679"/>
                <a:gd name="connsiteY39" fmla="*/ 198000 h 414000"/>
                <a:gd name="connsiteX40" fmla="*/ 181920 w 286679"/>
                <a:gd name="connsiteY40" fmla="*/ 190560 h 414000"/>
                <a:gd name="connsiteX41" fmla="*/ 215400 w 286679"/>
                <a:gd name="connsiteY41" fmla="*/ 318600 h 414000"/>
                <a:gd name="connsiteX42" fmla="*/ 225120 w 286679"/>
                <a:gd name="connsiteY42" fmla="*/ 335040 h 414000"/>
                <a:gd name="connsiteX43" fmla="*/ 225120 w 286679"/>
                <a:gd name="connsiteY43" fmla="*/ 372720 h 414000"/>
                <a:gd name="connsiteX44" fmla="*/ 215760 w 286679"/>
                <a:gd name="connsiteY44" fmla="*/ 382080 h 414000"/>
                <a:gd name="connsiteX45" fmla="*/ 215760 w 286679"/>
                <a:gd name="connsiteY45" fmla="*/ 382080 h 414000"/>
                <a:gd name="connsiteX46" fmla="*/ 71040 w 286679"/>
                <a:gd name="connsiteY46" fmla="*/ 382080 h 414000"/>
                <a:gd name="connsiteX47" fmla="*/ 61680 w 286679"/>
                <a:gd name="connsiteY47" fmla="*/ 372840 h 414000"/>
                <a:gd name="connsiteX48" fmla="*/ 61680 w 286679"/>
                <a:gd name="connsiteY48" fmla="*/ 372840 h 414000"/>
                <a:gd name="connsiteX49" fmla="*/ 61680 w 286679"/>
                <a:gd name="connsiteY49" fmla="*/ 335160 h 414000"/>
                <a:gd name="connsiteX50" fmla="*/ 71520 w 286679"/>
                <a:gd name="connsiteY50" fmla="*/ 318720 h 414000"/>
                <a:gd name="connsiteX51" fmla="*/ 119160 w 286679"/>
                <a:gd name="connsiteY51" fmla="*/ 292560 h 414000"/>
                <a:gd name="connsiteX52" fmla="*/ 168000 w 286679"/>
                <a:gd name="connsiteY52" fmla="*/ 292560 h 414000"/>
                <a:gd name="connsiteX53" fmla="*/ 215400 w 286679"/>
                <a:gd name="connsiteY53" fmla="*/ 318600 h 414000"/>
                <a:gd name="connsiteX54" fmla="*/ 167760 w 286679"/>
                <a:gd name="connsiteY54" fmla="*/ 162360 h 414000"/>
                <a:gd name="connsiteX55" fmla="*/ 150360 w 286679"/>
                <a:gd name="connsiteY55" fmla="*/ 184440 h 414000"/>
                <a:gd name="connsiteX56" fmla="*/ 141600 w 286679"/>
                <a:gd name="connsiteY56" fmla="*/ 189480 h 414000"/>
                <a:gd name="connsiteX57" fmla="*/ 136560 w 286679"/>
                <a:gd name="connsiteY57" fmla="*/ 184440 h 414000"/>
                <a:gd name="connsiteX58" fmla="*/ 119160 w 286679"/>
                <a:gd name="connsiteY58" fmla="*/ 162600 h 414000"/>
                <a:gd name="connsiteX59" fmla="*/ 68520 w 286679"/>
                <a:gd name="connsiteY59" fmla="*/ 134760 h 414000"/>
                <a:gd name="connsiteX60" fmla="*/ 61680 w 286679"/>
                <a:gd name="connsiteY60" fmla="*/ 123240 h 414000"/>
                <a:gd name="connsiteX61" fmla="*/ 61680 w 286679"/>
                <a:gd name="connsiteY61" fmla="*/ 120480 h 414000"/>
                <a:gd name="connsiteX62" fmla="*/ 71040 w 286679"/>
                <a:gd name="connsiteY62" fmla="*/ 111120 h 414000"/>
                <a:gd name="connsiteX63" fmla="*/ 71040 w 286679"/>
                <a:gd name="connsiteY63" fmla="*/ 111120 h 414000"/>
                <a:gd name="connsiteX64" fmla="*/ 215640 w 286679"/>
                <a:gd name="connsiteY64" fmla="*/ 111120 h 414000"/>
                <a:gd name="connsiteX65" fmla="*/ 225000 w 286679"/>
                <a:gd name="connsiteY65" fmla="*/ 120480 h 414000"/>
                <a:gd name="connsiteX66" fmla="*/ 225000 w 286679"/>
                <a:gd name="connsiteY66" fmla="*/ 120480 h 414000"/>
                <a:gd name="connsiteX67" fmla="*/ 225000 w 286679"/>
                <a:gd name="connsiteY67" fmla="*/ 123240 h 414000"/>
                <a:gd name="connsiteX68" fmla="*/ 218160 w 286679"/>
                <a:gd name="connsiteY68" fmla="*/ 134760 h 414000"/>
                <a:gd name="connsiteX69" fmla="*/ 167760 w 286679"/>
                <a:gd name="connsiteY69" fmla="*/ 162360 h 4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86679" h="414000">
                  <a:moveTo>
                    <a:pt x="181920" y="190560"/>
                  </a:moveTo>
                  <a:lnTo>
                    <a:pt x="239280" y="159240"/>
                  </a:lnTo>
                  <a:cubicBezTo>
                    <a:pt x="251400" y="152760"/>
                    <a:pt x="258960" y="140040"/>
                    <a:pt x="258960" y="126360"/>
                  </a:cubicBezTo>
                  <a:lnTo>
                    <a:pt x="258960" y="61200"/>
                  </a:lnTo>
                  <a:cubicBezTo>
                    <a:pt x="258960" y="54360"/>
                    <a:pt x="262680" y="48000"/>
                    <a:pt x="268800" y="44760"/>
                  </a:cubicBezTo>
                  <a:lnTo>
                    <a:pt x="276840" y="40440"/>
                  </a:lnTo>
                  <a:cubicBezTo>
                    <a:pt x="282840" y="37200"/>
                    <a:pt x="286680" y="30840"/>
                    <a:pt x="286680" y="24000"/>
                  </a:cubicBezTo>
                  <a:lnTo>
                    <a:pt x="286680" y="18720"/>
                  </a:lnTo>
                  <a:cubicBezTo>
                    <a:pt x="286680" y="8280"/>
                    <a:pt x="278160" y="0"/>
                    <a:pt x="267840" y="0"/>
                  </a:cubicBezTo>
                  <a:cubicBezTo>
                    <a:pt x="267840" y="0"/>
                    <a:pt x="267720" y="0"/>
                    <a:pt x="267720" y="0"/>
                  </a:cubicBezTo>
                  <a:lnTo>
                    <a:pt x="19080" y="0"/>
                  </a:lnTo>
                  <a:cubicBezTo>
                    <a:pt x="8760" y="0"/>
                    <a:pt x="360" y="8400"/>
                    <a:pt x="360" y="18720"/>
                  </a:cubicBezTo>
                  <a:lnTo>
                    <a:pt x="360" y="24000"/>
                  </a:lnTo>
                  <a:cubicBezTo>
                    <a:pt x="360" y="30840"/>
                    <a:pt x="4200" y="37200"/>
                    <a:pt x="10200" y="40440"/>
                  </a:cubicBezTo>
                  <a:lnTo>
                    <a:pt x="18240" y="44760"/>
                  </a:lnTo>
                  <a:cubicBezTo>
                    <a:pt x="24120" y="48120"/>
                    <a:pt x="27840" y="54360"/>
                    <a:pt x="27840" y="61200"/>
                  </a:cubicBezTo>
                  <a:lnTo>
                    <a:pt x="27840" y="126360"/>
                  </a:lnTo>
                  <a:cubicBezTo>
                    <a:pt x="27840" y="140040"/>
                    <a:pt x="35280" y="152640"/>
                    <a:pt x="47280" y="159240"/>
                  </a:cubicBezTo>
                  <a:lnTo>
                    <a:pt x="104640" y="190560"/>
                  </a:lnTo>
                  <a:cubicBezTo>
                    <a:pt x="113760" y="195600"/>
                    <a:pt x="117000" y="207000"/>
                    <a:pt x="112080" y="216000"/>
                  </a:cubicBezTo>
                  <a:cubicBezTo>
                    <a:pt x="110400" y="219120"/>
                    <a:pt x="107760" y="221760"/>
                    <a:pt x="104640" y="223440"/>
                  </a:cubicBezTo>
                  <a:lnTo>
                    <a:pt x="47400" y="254760"/>
                  </a:lnTo>
                  <a:cubicBezTo>
                    <a:pt x="35280" y="261240"/>
                    <a:pt x="27720" y="273960"/>
                    <a:pt x="27720" y="287640"/>
                  </a:cubicBezTo>
                  <a:lnTo>
                    <a:pt x="27720" y="352800"/>
                  </a:lnTo>
                  <a:cubicBezTo>
                    <a:pt x="27720" y="359640"/>
                    <a:pt x="24000" y="366000"/>
                    <a:pt x="17880" y="369240"/>
                  </a:cubicBezTo>
                  <a:lnTo>
                    <a:pt x="9840" y="373560"/>
                  </a:lnTo>
                  <a:cubicBezTo>
                    <a:pt x="3840" y="376800"/>
                    <a:pt x="0" y="383160"/>
                    <a:pt x="0" y="390000"/>
                  </a:cubicBezTo>
                  <a:lnTo>
                    <a:pt x="0" y="395280"/>
                  </a:lnTo>
                  <a:cubicBezTo>
                    <a:pt x="0" y="405720"/>
                    <a:pt x="8520" y="414000"/>
                    <a:pt x="18840" y="414000"/>
                  </a:cubicBezTo>
                  <a:cubicBezTo>
                    <a:pt x="18840" y="414000"/>
                    <a:pt x="18960" y="414000"/>
                    <a:pt x="18960" y="414000"/>
                  </a:cubicBezTo>
                  <a:lnTo>
                    <a:pt x="267600" y="414000"/>
                  </a:lnTo>
                  <a:cubicBezTo>
                    <a:pt x="277920" y="414000"/>
                    <a:pt x="286320" y="405600"/>
                    <a:pt x="286320" y="395280"/>
                  </a:cubicBezTo>
                  <a:lnTo>
                    <a:pt x="286320" y="390000"/>
                  </a:lnTo>
                  <a:cubicBezTo>
                    <a:pt x="286320" y="383160"/>
                    <a:pt x="282480" y="376800"/>
                    <a:pt x="276480" y="373560"/>
                  </a:cubicBezTo>
                  <a:lnTo>
                    <a:pt x="268440" y="369240"/>
                  </a:lnTo>
                  <a:cubicBezTo>
                    <a:pt x="262440" y="365880"/>
                    <a:pt x="258840" y="359520"/>
                    <a:pt x="258840" y="352800"/>
                  </a:cubicBezTo>
                  <a:lnTo>
                    <a:pt x="258840" y="287640"/>
                  </a:lnTo>
                  <a:cubicBezTo>
                    <a:pt x="258840" y="273960"/>
                    <a:pt x="251400" y="261360"/>
                    <a:pt x="239400" y="254760"/>
                  </a:cubicBezTo>
                  <a:lnTo>
                    <a:pt x="181800" y="223440"/>
                  </a:lnTo>
                  <a:cubicBezTo>
                    <a:pt x="172680" y="218400"/>
                    <a:pt x="169440" y="207000"/>
                    <a:pt x="174360" y="198000"/>
                  </a:cubicBezTo>
                  <a:cubicBezTo>
                    <a:pt x="176280" y="194880"/>
                    <a:pt x="178800" y="192360"/>
                    <a:pt x="181920" y="190560"/>
                  </a:cubicBezTo>
                  <a:close/>
                  <a:moveTo>
                    <a:pt x="215400" y="318600"/>
                  </a:moveTo>
                  <a:cubicBezTo>
                    <a:pt x="221400" y="321840"/>
                    <a:pt x="225120" y="328200"/>
                    <a:pt x="225120" y="335040"/>
                  </a:cubicBezTo>
                  <a:lnTo>
                    <a:pt x="225120" y="372720"/>
                  </a:lnTo>
                  <a:cubicBezTo>
                    <a:pt x="225120" y="377880"/>
                    <a:pt x="220920" y="382080"/>
                    <a:pt x="215760" y="382080"/>
                  </a:cubicBezTo>
                  <a:cubicBezTo>
                    <a:pt x="215760" y="382080"/>
                    <a:pt x="215760" y="382080"/>
                    <a:pt x="215760" y="382080"/>
                  </a:cubicBezTo>
                  <a:lnTo>
                    <a:pt x="71040" y="382080"/>
                  </a:lnTo>
                  <a:cubicBezTo>
                    <a:pt x="65880" y="382080"/>
                    <a:pt x="61680" y="378000"/>
                    <a:pt x="61680" y="372840"/>
                  </a:cubicBezTo>
                  <a:cubicBezTo>
                    <a:pt x="61680" y="372840"/>
                    <a:pt x="61680" y="372840"/>
                    <a:pt x="61680" y="372840"/>
                  </a:cubicBezTo>
                  <a:lnTo>
                    <a:pt x="61680" y="335160"/>
                  </a:lnTo>
                  <a:cubicBezTo>
                    <a:pt x="61680" y="328320"/>
                    <a:pt x="65400" y="321960"/>
                    <a:pt x="71520" y="318720"/>
                  </a:cubicBezTo>
                  <a:lnTo>
                    <a:pt x="119160" y="292560"/>
                  </a:lnTo>
                  <a:cubicBezTo>
                    <a:pt x="141240" y="280440"/>
                    <a:pt x="145920" y="280440"/>
                    <a:pt x="168000" y="292560"/>
                  </a:cubicBezTo>
                  <a:lnTo>
                    <a:pt x="215400" y="318600"/>
                  </a:lnTo>
                  <a:close/>
                  <a:moveTo>
                    <a:pt x="167760" y="162360"/>
                  </a:moveTo>
                  <a:cubicBezTo>
                    <a:pt x="159240" y="167040"/>
                    <a:pt x="152880" y="175080"/>
                    <a:pt x="150360" y="184440"/>
                  </a:cubicBezTo>
                  <a:cubicBezTo>
                    <a:pt x="149400" y="188280"/>
                    <a:pt x="145440" y="190440"/>
                    <a:pt x="141600" y="189480"/>
                  </a:cubicBezTo>
                  <a:cubicBezTo>
                    <a:pt x="139080" y="188880"/>
                    <a:pt x="137160" y="186960"/>
                    <a:pt x="136560" y="184440"/>
                  </a:cubicBezTo>
                  <a:cubicBezTo>
                    <a:pt x="133920" y="175080"/>
                    <a:pt x="127560" y="167280"/>
                    <a:pt x="119160" y="162600"/>
                  </a:cubicBezTo>
                  <a:lnTo>
                    <a:pt x="68520" y="134760"/>
                  </a:lnTo>
                  <a:cubicBezTo>
                    <a:pt x="64320" y="132480"/>
                    <a:pt x="61680" y="128040"/>
                    <a:pt x="61680" y="123240"/>
                  </a:cubicBezTo>
                  <a:lnTo>
                    <a:pt x="61680" y="120480"/>
                  </a:lnTo>
                  <a:cubicBezTo>
                    <a:pt x="61680" y="115320"/>
                    <a:pt x="65880" y="111120"/>
                    <a:pt x="71040" y="111120"/>
                  </a:cubicBezTo>
                  <a:lnTo>
                    <a:pt x="71040" y="111120"/>
                  </a:lnTo>
                  <a:lnTo>
                    <a:pt x="215640" y="111120"/>
                  </a:lnTo>
                  <a:cubicBezTo>
                    <a:pt x="220800" y="111120"/>
                    <a:pt x="225000" y="115320"/>
                    <a:pt x="225000" y="120480"/>
                  </a:cubicBezTo>
                  <a:lnTo>
                    <a:pt x="225000" y="120480"/>
                  </a:lnTo>
                  <a:lnTo>
                    <a:pt x="225000" y="123240"/>
                  </a:lnTo>
                  <a:cubicBezTo>
                    <a:pt x="225000" y="128040"/>
                    <a:pt x="222360" y="132480"/>
                    <a:pt x="218160" y="134760"/>
                  </a:cubicBezTo>
                  <a:lnTo>
                    <a:pt x="167760" y="162360"/>
                  </a:lnTo>
                  <a:close/>
                </a:path>
              </a:pathLst>
            </a:custGeom>
            <a:solidFill>
              <a:srgbClr val="FFFFFF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E79AE1D1-6EA4-4188-BDFE-AC21C5BB008E}"/>
              </a:ext>
            </a:extLst>
          </p:cNvPr>
          <p:cNvGrpSpPr/>
          <p:nvPr/>
        </p:nvGrpSpPr>
        <p:grpSpPr>
          <a:xfrm>
            <a:off x="6176761" y="1924824"/>
            <a:ext cx="684000" cy="684000"/>
            <a:chOff x="2273445" y="8556256"/>
            <a:chExt cx="710400" cy="7104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B753648-AD12-477B-B551-41FA64676402}"/>
                </a:ext>
              </a:extLst>
            </p:cNvPr>
            <p:cNvSpPr/>
            <p:nvPr/>
          </p:nvSpPr>
          <p:spPr>
            <a:xfrm>
              <a:off x="2273445" y="8556256"/>
              <a:ext cx="710400" cy="710400"/>
            </a:xfrm>
            <a:custGeom>
              <a:avLst/>
              <a:gdLst>
                <a:gd name="connsiteX0" fmla="*/ 710400 w 710400"/>
                <a:gd name="connsiteY0" fmla="*/ 355200 h 710400"/>
                <a:gd name="connsiteX1" fmla="*/ 355200 w 710400"/>
                <a:gd name="connsiteY1" fmla="*/ 710400 h 710400"/>
                <a:gd name="connsiteX2" fmla="*/ 0 w 710400"/>
                <a:gd name="connsiteY2" fmla="*/ 355200 h 710400"/>
                <a:gd name="connsiteX3" fmla="*/ 355200 w 710400"/>
                <a:gd name="connsiteY3" fmla="*/ 0 h 710400"/>
                <a:gd name="connsiteX4" fmla="*/ 710400 w 710400"/>
                <a:gd name="connsiteY4" fmla="*/ 355200 h 7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400" h="710400">
                  <a:moveTo>
                    <a:pt x="710400" y="355200"/>
                  </a:moveTo>
                  <a:cubicBezTo>
                    <a:pt x="710400" y="551372"/>
                    <a:pt x="551372" y="710400"/>
                    <a:pt x="355200" y="710400"/>
                  </a:cubicBezTo>
                  <a:cubicBezTo>
                    <a:pt x="159028" y="710400"/>
                    <a:pt x="0" y="551372"/>
                    <a:pt x="0" y="355200"/>
                  </a:cubicBezTo>
                  <a:cubicBezTo>
                    <a:pt x="0" y="159028"/>
                    <a:pt x="159028" y="0"/>
                    <a:pt x="355200" y="0"/>
                  </a:cubicBezTo>
                  <a:cubicBezTo>
                    <a:pt x="551372" y="0"/>
                    <a:pt x="710400" y="159028"/>
                    <a:pt x="710400" y="355200"/>
                  </a:cubicBezTo>
                  <a:close/>
                </a:path>
              </a:pathLst>
            </a:custGeom>
            <a:solidFill>
              <a:srgbClr val="BDD32F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82EA5B1-A129-4180-8711-7B4016E19978}"/>
                </a:ext>
              </a:extLst>
            </p:cNvPr>
            <p:cNvSpPr/>
            <p:nvPr/>
          </p:nvSpPr>
          <p:spPr>
            <a:xfrm>
              <a:off x="2437965" y="8762896"/>
              <a:ext cx="381359" cy="297119"/>
            </a:xfrm>
            <a:custGeom>
              <a:avLst/>
              <a:gdLst>
                <a:gd name="connsiteX0" fmla="*/ 161040 w 381359"/>
                <a:gd name="connsiteY0" fmla="*/ 78960 h 297119"/>
                <a:gd name="connsiteX1" fmla="*/ 80400 w 381359"/>
                <a:gd name="connsiteY1" fmla="*/ 157920 h 297119"/>
                <a:gd name="connsiteX2" fmla="*/ 0 w 381359"/>
                <a:gd name="connsiteY2" fmla="*/ 78960 h 297119"/>
                <a:gd name="connsiteX3" fmla="*/ 80400 w 381359"/>
                <a:gd name="connsiteY3" fmla="*/ 0 h 297119"/>
                <a:gd name="connsiteX4" fmla="*/ 161040 w 381359"/>
                <a:gd name="connsiteY4" fmla="*/ 78960 h 297119"/>
                <a:gd name="connsiteX5" fmla="*/ 50760 w 381359"/>
                <a:gd name="connsiteY5" fmla="*/ 78960 h 297119"/>
                <a:gd name="connsiteX6" fmla="*/ 80400 w 381359"/>
                <a:gd name="connsiteY6" fmla="*/ 110280 h 297119"/>
                <a:gd name="connsiteX7" fmla="*/ 110280 w 381359"/>
                <a:gd name="connsiteY7" fmla="*/ 78960 h 297119"/>
                <a:gd name="connsiteX8" fmla="*/ 80400 w 381359"/>
                <a:gd name="connsiteY8" fmla="*/ 47880 h 297119"/>
                <a:gd name="connsiteX9" fmla="*/ 50760 w 381359"/>
                <a:gd name="connsiteY9" fmla="*/ 78960 h 297119"/>
                <a:gd name="connsiteX10" fmla="*/ 56880 w 381359"/>
                <a:gd name="connsiteY10" fmla="*/ 291840 h 297119"/>
                <a:gd name="connsiteX11" fmla="*/ 260640 w 381359"/>
                <a:gd name="connsiteY11" fmla="*/ 5400 h 297119"/>
                <a:gd name="connsiteX12" fmla="*/ 322800 w 381359"/>
                <a:gd name="connsiteY12" fmla="*/ 5400 h 297119"/>
                <a:gd name="connsiteX13" fmla="*/ 119160 w 381359"/>
                <a:gd name="connsiteY13" fmla="*/ 291840 h 297119"/>
                <a:gd name="connsiteX14" fmla="*/ 56880 w 381359"/>
                <a:gd name="connsiteY14" fmla="*/ 291840 h 297119"/>
                <a:gd name="connsiteX15" fmla="*/ 381360 w 381359"/>
                <a:gd name="connsiteY15" fmla="*/ 218160 h 297119"/>
                <a:gd name="connsiteX16" fmla="*/ 300720 w 381359"/>
                <a:gd name="connsiteY16" fmla="*/ 297120 h 297119"/>
                <a:gd name="connsiteX17" fmla="*/ 220320 w 381359"/>
                <a:gd name="connsiteY17" fmla="*/ 218160 h 297119"/>
                <a:gd name="connsiteX18" fmla="*/ 300720 w 381359"/>
                <a:gd name="connsiteY18" fmla="*/ 139200 h 297119"/>
                <a:gd name="connsiteX19" fmla="*/ 381360 w 381359"/>
                <a:gd name="connsiteY19" fmla="*/ 218160 h 297119"/>
                <a:gd name="connsiteX20" fmla="*/ 270960 w 381359"/>
                <a:gd name="connsiteY20" fmla="*/ 218160 h 297119"/>
                <a:gd name="connsiteX21" fmla="*/ 300840 w 381359"/>
                <a:gd name="connsiteY21" fmla="*/ 249240 h 297119"/>
                <a:gd name="connsiteX22" fmla="*/ 330720 w 381359"/>
                <a:gd name="connsiteY22" fmla="*/ 218160 h 297119"/>
                <a:gd name="connsiteX23" fmla="*/ 300840 w 381359"/>
                <a:gd name="connsiteY23" fmla="*/ 186840 h 297119"/>
                <a:gd name="connsiteX24" fmla="*/ 270960 w 381359"/>
                <a:gd name="connsiteY24" fmla="*/ 218160 h 29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1359" h="297119">
                  <a:moveTo>
                    <a:pt x="161040" y="78960"/>
                  </a:moveTo>
                  <a:cubicBezTo>
                    <a:pt x="161040" y="124440"/>
                    <a:pt x="126720" y="157920"/>
                    <a:pt x="80400" y="157920"/>
                  </a:cubicBezTo>
                  <a:cubicBezTo>
                    <a:pt x="34560" y="157920"/>
                    <a:pt x="0" y="124320"/>
                    <a:pt x="0" y="78960"/>
                  </a:cubicBezTo>
                  <a:cubicBezTo>
                    <a:pt x="0" y="33720"/>
                    <a:pt x="34560" y="0"/>
                    <a:pt x="80400" y="0"/>
                  </a:cubicBezTo>
                  <a:cubicBezTo>
                    <a:pt x="126600" y="0"/>
                    <a:pt x="161040" y="33840"/>
                    <a:pt x="161040" y="78960"/>
                  </a:cubicBezTo>
                  <a:close/>
                  <a:moveTo>
                    <a:pt x="50760" y="78960"/>
                  </a:moveTo>
                  <a:cubicBezTo>
                    <a:pt x="50760" y="96960"/>
                    <a:pt x="63240" y="110280"/>
                    <a:pt x="80400" y="110280"/>
                  </a:cubicBezTo>
                  <a:cubicBezTo>
                    <a:pt x="97560" y="110280"/>
                    <a:pt x="110280" y="96960"/>
                    <a:pt x="110280" y="78960"/>
                  </a:cubicBezTo>
                  <a:cubicBezTo>
                    <a:pt x="110280" y="61200"/>
                    <a:pt x="97560" y="47880"/>
                    <a:pt x="80400" y="47880"/>
                  </a:cubicBezTo>
                  <a:cubicBezTo>
                    <a:pt x="63240" y="47880"/>
                    <a:pt x="50760" y="61200"/>
                    <a:pt x="50760" y="78960"/>
                  </a:cubicBezTo>
                  <a:close/>
                  <a:moveTo>
                    <a:pt x="56880" y="291840"/>
                  </a:moveTo>
                  <a:lnTo>
                    <a:pt x="260640" y="5400"/>
                  </a:lnTo>
                  <a:lnTo>
                    <a:pt x="322800" y="5400"/>
                  </a:lnTo>
                  <a:lnTo>
                    <a:pt x="119160" y="291840"/>
                  </a:lnTo>
                  <a:lnTo>
                    <a:pt x="56880" y="291840"/>
                  </a:lnTo>
                  <a:close/>
                  <a:moveTo>
                    <a:pt x="381360" y="218160"/>
                  </a:moveTo>
                  <a:cubicBezTo>
                    <a:pt x="381360" y="263640"/>
                    <a:pt x="347040" y="297120"/>
                    <a:pt x="300720" y="297120"/>
                  </a:cubicBezTo>
                  <a:cubicBezTo>
                    <a:pt x="254880" y="297120"/>
                    <a:pt x="220320" y="263520"/>
                    <a:pt x="220320" y="218160"/>
                  </a:cubicBezTo>
                  <a:cubicBezTo>
                    <a:pt x="220320" y="173400"/>
                    <a:pt x="254880" y="139200"/>
                    <a:pt x="300720" y="139200"/>
                  </a:cubicBezTo>
                  <a:cubicBezTo>
                    <a:pt x="347040" y="139200"/>
                    <a:pt x="381360" y="172680"/>
                    <a:pt x="381360" y="218160"/>
                  </a:cubicBezTo>
                  <a:close/>
                  <a:moveTo>
                    <a:pt x="270960" y="218160"/>
                  </a:moveTo>
                  <a:cubicBezTo>
                    <a:pt x="270960" y="235920"/>
                    <a:pt x="283680" y="249240"/>
                    <a:pt x="300840" y="249240"/>
                  </a:cubicBezTo>
                  <a:cubicBezTo>
                    <a:pt x="318000" y="249240"/>
                    <a:pt x="330720" y="235920"/>
                    <a:pt x="330720" y="218160"/>
                  </a:cubicBezTo>
                  <a:cubicBezTo>
                    <a:pt x="330720" y="200160"/>
                    <a:pt x="318000" y="186840"/>
                    <a:pt x="300840" y="186840"/>
                  </a:cubicBezTo>
                  <a:cubicBezTo>
                    <a:pt x="283680" y="186840"/>
                    <a:pt x="270960" y="200160"/>
                    <a:pt x="270960" y="218160"/>
                  </a:cubicBezTo>
                  <a:close/>
                </a:path>
              </a:pathLst>
            </a:custGeom>
            <a:solidFill>
              <a:srgbClr val="FFFFFF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887E920F-F398-4F13-832A-780BDF4DD38E}"/>
              </a:ext>
            </a:extLst>
          </p:cNvPr>
          <p:cNvGrpSpPr/>
          <p:nvPr/>
        </p:nvGrpSpPr>
        <p:grpSpPr>
          <a:xfrm>
            <a:off x="6201700" y="3579919"/>
            <a:ext cx="684000" cy="684000"/>
            <a:chOff x="4033845" y="8556256"/>
            <a:chExt cx="710400" cy="7104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36EED12-8FF6-41D1-8542-2FA2306665A0}"/>
                </a:ext>
              </a:extLst>
            </p:cNvPr>
            <p:cNvSpPr/>
            <p:nvPr/>
          </p:nvSpPr>
          <p:spPr>
            <a:xfrm>
              <a:off x="4033845" y="8556256"/>
              <a:ext cx="710400" cy="710400"/>
            </a:xfrm>
            <a:custGeom>
              <a:avLst/>
              <a:gdLst>
                <a:gd name="connsiteX0" fmla="*/ 710400 w 710400"/>
                <a:gd name="connsiteY0" fmla="*/ 355200 h 710400"/>
                <a:gd name="connsiteX1" fmla="*/ 355200 w 710400"/>
                <a:gd name="connsiteY1" fmla="*/ 710400 h 710400"/>
                <a:gd name="connsiteX2" fmla="*/ 0 w 710400"/>
                <a:gd name="connsiteY2" fmla="*/ 355200 h 710400"/>
                <a:gd name="connsiteX3" fmla="*/ 355200 w 710400"/>
                <a:gd name="connsiteY3" fmla="*/ 0 h 710400"/>
                <a:gd name="connsiteX4" fmla="*/ 710400 w 710400"/>
                <a:gd name="connsiteY4" fmla="*/ 355200 h 7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400" h="710400">
                  <a:moveTo>
                    <a:pt x="710400" y="355200"/>
                  </a:moveTo>
                  <a:cubicBezTo>
                    <a:pt x="710400" y="551372"/>
                    <a:pt x="551372" y="710400"/>
                    <a:pt x="355200" y="710400"/>
                  </a:cubicBezTo>
                  <a:cubicBezTo>
                    <a:pt x="159028" y="710400"/>
                    <a:pt x="0" y="551372"/>
                    <a:pt x="0" y="355200"/>
                  </a:cubicBezTo>
                  <a:cubicBezTo>
                    <a:pt x="0" y="159028"/>
                    <a:pt x="159028" y="0"/>
                    <a:pt x="355200" y="0"/>
                  </a:cubicBezTo>
                  <a:cubicBezTo>
                    <a:pt x="551372" y="0"/>
                    <a:pt x="710400" y="159028"/>
                    <a:pt x="710400" y="355200"/>
                  </a:cubicBezTo>
                  <a:close/>
                </a:path>
              </a:pathLst>
            </a:custGeom>
            <a:solidFill>
              <a:srgbClr val="BDD32F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" name="Graphic 4">
              <a:extLst>
                <a:ext uri="{FF2B5EF4-FFF2-40B4-BE49-F238E27FC236}">
                  <a16:creationId xmlns:a16="http://schemas.microsoft.com/office/drawing/2014/main" id="{34881431-CF2A-4851-A293-95E83E6EC74A}"/>
                </a:ext>
              </a:extLst>
            </p:cNvPr>
            <p:cNvGrpSpPr/>
            <p:nvPr/>
          </p:nvGrpSpPr>
          <p:grpSpPr>
            <a:xfrm>
              <a:off x="4268324" y="8664376"/>
              <a:ext cx="241322" cy="494279"/>
              <a:chOff x="4268324" y="8664376"/>
              <a:chExt cx="241322" cy="494279"/>
            </a:xfrm>
            <a:solidFill>
              <a:srgbClr val="FFFFFF"/>
            </a:solidFill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A826DBA-FAF3-4B58-849B-4A28675F23F5}"/>
                  </a:ext>
                </a:extLst>
              </p:cNvPr>
              <p:cNvSpPr/>
              <p:nvPr/>
            </p:nvSpPr>
            <p:spPr>
              <a:xfrm>
                <a:off x="4323524" y="8664376"/>
                <a:ext cx="131039" cy="131039"/>
              </a:xfrm>
              <a:custGeom>
                <a:avLst/>
                <a:gdLst>
                  <a:gd name="connsiteX0" fmla="*/ 65520 w 131039"/>
                  <a:gd name="connsiteY0" fmla="*/ 131040 h 131039"/>
                  <a:gd name="connsiteX1" fmla="*/ 131040 w 131039"/>
                  <a:gd name="connsiteY1" fmla="*/ 65520 h 131039"/>
                  <a:gd name="connsiteX2" fmla="*/ 65520 w 131039"/>
                  <a:gd name="connsiteY2" fmla="*/ 0 h 131039"/>
                  <a:gd name="connsiteX3" fmla="*/ 0 w 131039"/>
                  <a:gd name="connsiteY3" fmla="*/ 65520 h 131039"/>
                  <a:gd name="connsiteX4" fmla="*/ 65520 w 131039"/>
                  <a:gd name="connsiteY4" fmla="*/ 131040 h 13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039" h="131039">
                    <a:moveTo>
                      <a:pt x="65520" y="131040"/>
                    </a:moveTo>
                    <a:cubicBezTo>
                      <a:pt x="101640" y="131040"/>
                      <a:pt x="131040" y="101640"/>
                      <a:pt x="131040" y="65520"/>
                    </a:cubicBezTo>
                    <a:cubicBezTo>
                      <a:pt x="131040" y="29400"/>
                      <a:pt x="101640" y="0"/>
                      <a:pt x="65520" y="0"/>
                    </a:cubicBezTo>
                    <a:cubicBezTo>
                      <a:pt x="29400" y="0"/>
                      <a:pt x="0" y="29400"/>
                      <a:pt x="0" y="65520"/>
                    </a:cubicBezTo>
                    <a:cubicBezTo>
                      <a:pt x="0" y="101640"/>
                      <a:pt x="29400" y="131040"/>
                      <a:pt x="65520" y="1310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D47A141-D9D6-46E2-AA0E-8526B0B2C5F6}"/>
                  </a:ext>
                </a:extLst>
              </p:cNvPr>
              <p:cNvSpPr/>
              <p:nvPr/>
            </p:nvSpPr>
            <p:spPr>
              <a:xfrm>
                <a:off x="4268324" y="8822296"/>
                <a:ext cx="241322" cy="336359"/>
              </a:xfrm>
              <a:custGeom>
                <a:avLst/>
                <a:gdLst>
                  <a:gd name="connsiteX0" fmla="*/ 207600 w 241322"/>
                  <a:gd name="connsiteY0" fmla="*/ 0 h 336359"/>
                  <a:gd name="connsiteX1" fmla="*/ 168120 w 241322"/>
                  <a:gd name="connsiteY1" fmla="*/ 0 h 336359"/>
                  <a:gd name="connsiteX2" fmla="*/ 159360 w 241322"/>
                  <a:gd name="connsiteY2" fmla="*/ 5040 h 336359"/>
                  <a:gd name="connsiteX3" fmla="*/ 120840 w 241322"/>
                  <a:gd name="connsiteY3" fmla="*/ 69240 h 336359"/>
                  <a:gd name="connsiteX4" fmla="*/ 82320 w 241322"/>
                  <a:gd name="connsiteY4" fmla="*/ 5040 h 336359"/>
                  <a:gd name="connsiteX5" fmla="*/ 73560 w 241322"/>
                  <a:gd name="connsiteY5" fmla="*/ 0 h 336359"/>
                  <a:gd name="connsiteX6" fmla="*/ 33960 w 241322"/>
                  <a:gd name="connsiteY6" fmla="*/ 0 h 336359"/>
                  <a:gd name="connsiteX7" fmla="*/ 0 w 241322"/>
                  <a:gd name="connsiteY7" fmla="*/ 33960 h 336359"/>
                  <a:gd name="connsiteX8" fmla="*/ 0 w 241322"/>
                  <a:gd name="connsiteY8" fmla="*/ 35040 h 336359"/>
                  <a:gd name="connsiteX9" fmla="*/ 12840 w 241322"/>
                  <a:gd name="connsiteY9" fmla="*/ 160920 h 336359"/>
                  <a:gd name="connsiteX10" fmla="*/ 46800 w 241322"/>
                  <a:gd name="connsiteY10" fmla="*/ 194280 h 336359"/>
                  <a:gd name="connsiteX11" fmla="*/ 61200 w 241322"/>
                  <a:gd name="connsiteY11" fmla="*/ 194280 h 336359"/>
                  <a:gd name="connsiteX12" fmla="*/ 72960 w 241322"/>
                  <a:gd name="connsiteY12" fmla="*/ 303000 h 336359"/>
                  <a:gd name="connsiteX13" fmla="*/ 106920 w 241322"/>
                  <a:gd name="connsiteY13" fmla="*/ 336360 h 336359"/>
                  <a:gd name="connsiteX14" fmla="*/ 134400 w 241322"/>
                  <a:gd name="connsiteY14" fmla="*/ 336360 h 336359"/>
                  <a:gd name="connsiteX15" fmla="*/ 168360 w 241322"/>
                  <a:gd name="connsiteY15" fmla="*/ 303000 h 336359"/>
                  <a:gd name="connsiteX16" fmla="*/ 180120 w 241322"/>
                  <a:gd name="connsiteY16" fmla="*/ 194280 h 336359"/>
                  <a:gd name="connsiteX17" fmla="*/ 194520 w 241322"/>
                  <a:gd name="connsiteY17" fmla="*/ 194280 h 336359"/>
                  <a:gd name="connsiteX18" fmla="*/ 228480 w 241322"/>
                  <a:gd name="connsiteY18" fmla="*/ 160920 h 336359"/>
                  <a:gd name="connsiteX19" fmla="*/ 241320 w 241322"/>
                  <a:gd name="connsiteY19" fmla="*/ 35040 h 336359"/>
                  <a:gd name="connsiteX20" fmla="*/ 241320 w 241322"/>
                  <a:gd name="connsiteY20" fmla="*/ 33960 h 336359"/>
                  <a:gd name="connsiteX21" fmla="*/ 207600 w 241322"/>
                  <a:gd name="connsiteY21" fmla="*/ 0 h 33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1322" h="336359">
                    <a:moveTo>
                      <a:pt x="207600" y="0"/>
                    </a:moveTo>
                    <a:lnTo>
                      <a:pt x="168120" y="0"/>
                    </a:lnTo>
                    <a:cubicBezTo>
                      <a:pt x="164520" y="0"/>
                      <a:pt x="161160" y="1920"/>
                      <a:pt x="159360" y="5040"/>
                    </a:cubicBezTo>
                    <a:lnTo>
                      <a:pt x="120840" y="69240"/>
                    </a:lnTo>
                    <a:lnTo>
                      <a:pt x="82320" y="5040"/>
                    </a:lnTo>
                    <a:cubicBezTo>
                      <a:pt x="80520" y="1920"/>
                      <a:pt x="77160" y="0"/>
                      <a:pt x="73560" y="0"/>
                    </a:cubicBezTo>
                    <a:lnTo>
                      <a:pt x="33960" y="0"/>
                    </a:lnTo>
                    <a:cubicBezTo>
                      <a:pt x="15240" y="0"/>
                      <a:pt x="0" y="15240"/>
                      <a:pt x="0" y="33960"/>
                    </a:cubicBezTo>
                    <a:cubicBezTo>
                      <a:pt x="0" y="34320"/>
                      <a:pt x="0" y="34680"/>
                      <a:pt x="0" y="35040"/>
                    </a:cubicBezTo>
                    <a:lnTo>
                      <a:pt x="12840" y="160920"/>
                    </a:lnTo>
                    <a:cubicBezTo>
                      <a:pt x="13200" y="179400"/>
                      <a:pt x="28320" y="194280"/>
                      <a:pt x="46800" y="194280"/>
                    </a:cubicBezTo>
                    <a:lnTo>
                      <a:pt x="61200" y="194280"/>
                    </a:lnTo>
                    <a:lnTo>
                      <a:pt x="72960" y="303000"/>
                    </a:lnTo>
                    <a:cubicBezTo>
                      <a:pt x="73320" y="321480"/>
                      <a:pt x="88440" y="336360"/>
                      <a:pt x="106920" y="336360"/>
                    </a:cubicBezTo>
                    <a:lnTo>
                      <a:pt x="134400" y="336360"/>
                    </a:lnTo>
                    <a:cubicBezTo>
                      <a:pt x="152880" y="336360"/>
                      <a:pt x="168000" y="321480"/>
                      <a:pt x="168360" y="303000"/>
                    </a:cubicBezTo>
                    <a:lnTo>
                      <a:pt x="180120" y="194280"/>
                    </a:lnTo>
                    <a:lnTo>
                      <a:pt x="194520" y="194280"/>
                    </a:lnTo>
                    <a:cubicBezTo>
                      <a:pt x="213000" y="194280"/>
                      <a:pt x="228120" y="179400"/>
                      <a:pt x="228480" y="160920"/>
                    </a:cubicBezTo>
                    <a:lnTo>
                      <a:pt x="241320" y="35040"/>
                    </a:lnTo>
                    <a:cubicBezTo>
                      <a:pt x="241320" y="34680"/>
                      <a:pt x="241320" y="34320"/>
                      <a:pt x="241320" y="33960"/>
                    </a:cubicBezTo>
                    <a:cubicBezTo>
                      <a:pt x="241560" y="15240"/>
                      <a:pt x="226320" y="0"/>
                      <a:pt x="207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D00528E-4660-4531-A62A-3C0C4A642096}"/>
              </a:ext>
            </a:extLst>
          </p:cNvPr>
          <p:cNvSpPr txBox="1"/>
          <p:nvPr/>
        </p:nvSpPr>
        <p:spPr>
          <a:xfrm>
            <a:off x="1312199" y="2060431"/>
            <a:ext cx="4648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Summa:  </a:t>
            </a: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līdz 400 000 EUR vienai mājai</a:t>
            </a: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AC5209-7F21-4AFE-9115-2A16F2C051BD}"/>
              </a:ext>
            </a:extLst>
          </p:cNvPr>
          <p:cNvSpPr txBox="1"/>
          <p:nvPr/>
        </p:nvSpPr>
        <p:spPr>
          <a:xfrm>
            <a:off x="1315404" y="3723650"/>
            <a:ext cx="4648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Termiņš: </a:t>
            </a: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līdz 20 gadiem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B2CA99-5915-48EC-9236-BE655A99A9F3}"/>
              </a:ext>
            </a:extLst>
          </p:cNvPr>
          <p:cNvSpPr txBox="1"/>
          <p:nvPr/>
        </p:nvSpPr>
        <p:spPr>
          <a:xfrm>
            <a:off x="7006207" y="4580512"/>
            <a:ext cx="4648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 saņemts aizdevuma atteikums no kredītiestādes</a:t>
            </a:r>
            <a:b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lv-LV" sz="1400" b="1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0122D0-99C5-437C-9328-7D238FDF29F3}"/>
              </a:ext>
            </a:extLst>
          </p:cNvPr>
          <p:cNvSpPr txBox="1"/>
          <p:nvPr/>
        </p:nvSpPr>
        <p:spPr>
          <a:xfrm>
            <a:off x="7006207" y="2768777"/>
            <a:ext cx="47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Aizdevuma līgums jānoslēdz</a:t>
            </a:r>
            <a:b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līdz 2023. gada 31. decembrim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9EDC51-04E8-4DCD-B39C-624407E30883}"/>
              </a:ext>
            </a:extLst>
          </p:cNvPr>
          <p:cNvSpPr txBox="1"/>
          <p:nvPr/>
        </p:nvSpPr>
        <p:spPr>
          <a:xfrm>
            <a:off x="7006207" y="3552587"/>
            <a:ext cx="471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Daudzdzīvokļu māju dzīvokļu īpašnieki pilnvaro </a:t>
            </a: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pilnvaroto personu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kas ir </a:t>
            </a: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juridiska persona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(piemēram, apsaimniekotājs, biedrība </a:t>
            </a:r>
            <a:r>
              <a:rPr kumimoji="0" lang="lv-LV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utml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7ABB1C-01B8-4996-A3B8-F4FA183D3FA4}"/>
              </a:ext>
            </a:extLst>
          </p:cNvPr>
          <p:cNvSpPr txBox="1"/>
          <p:nvPr/>
        </p:nvSpPr>
        <p:spPr>
          <a:xfrm>
            <a:off x="6994397" y="2079022"/>
            <a:ext cx="47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Fiksēta procentu likme: </a:t>
            </a: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3.5% gadā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0D1F98-9C03-48D4-AB79-47F48FA364EA}"/>
              </a:ext>
            </a:extLst>
          </p:cNvPr>
          <p:cNvSpPr/>
          <p:nvPr/>
        </p:nvSpPr>
        <p:spPr>
          <a:xfrm>
            <a:off x="385801" y="5335652"/>
            <a:ext cx="5602316" cy="43200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KAS VAR PIETEIKTIES?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CF904C9-3B5B-4FDE-9994-019648F05070}"/>
              </a:ext>
            </a:extLst>
          </p:cNvPr>
          <p:cNvSpPr/>
          <p:nvPr/>
        </p:nvSpPr>
        <p:spPr>
          <a:xfrm>
            <a:off x="6203883" y="5335652"/>
            <a:ext cx="5602316" cy="43200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AIZDEVUMA ATMAKSA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BB47160-3F92-4CCF-B449-2601DE4EC149}"/>
              </a:ext>
            </a:extLst>
          </p:cNvPr>
          <p:cNvSpPr txBox="1"/>
          <p:nvPr/>
        </p:nvSpPr>
        <p:spPr>
          <a:xfrm>
            <a:off x="385801" y="5883822"/>
            <a:ext cx="560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Daudzdzīvokļu māju dzīvokļu īpašnieki.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Māja – reģistrēta valsts kadastra informācijas sistēmā ar vismaz 3 dzīvojamo telpu grupu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551A69-724B-4194-842E-A71CE5D22B92}"/>
              </a:ext>
            </a:extLst>
          </p:cNvPr>
          <p:cNvSpPr txBox="1"/>
          <p:nvPr/>
        </p:nvSpPr>
        <p:spPr>
          <a:xfrm>
            <a:off x="6203883" y="5883822"/>
            <a:ext cx="560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Aizdevumu atmaksās mājas iedzīvotāji, veicot maksājumus katru mēnesi kopā ar komunālā maksājuma rēķinu pilnvarotajai personai, kura veiks norēķinus ar ALTUM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8228EDB-E44A-41DE-B1F9-0154DEFEB051}"/>
              </a:ext>
            </a:extLst>
          </p:cNvPr>
          <p:cNvSpPr/>
          <p:nvPr/>
        </p:nvSpPr>
        <p:spPr>
          <a:xfrm>
            <a:off x="-600" y="-1"/>
            <a:ext cx="12193200" cy="810000"/>
          </a:xfrm>
          <a:prstGeom prst="rect">
            <a:avLst/>
          </a:prstGeom>
          <a:solidFill>
            <a:srgbClr val="0DB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DAUDZDZĪVOKĻU MĀJU REMONTA AIZDEVUMS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4D2BCD-BD03-474E-8B1D-C36DE385FA19}"/>
              </a:ext>
            </a:extLst>
          </p:cNvPr>
          <p:cNvSpPr txBox="1"/>
          <p:nvPr/>
        </p:nvSpPr>
        <p:spPr>
          <a:xfrm>
            <a:off x="1315404" y="2863588"/>
            <a:ext cx="4443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Minimālā summa: </a:t>
            </a: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10 000 EUR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BED669-8BAA-4EF9-BF80-204623B40CEC}"/>
              </a:ext>
            </a:extLst>
          </p:cNvPr>
          <p:cNvSpPr txBox="1"/>
          <p:nvPr/>
        </p:nvSpPr>
        <p:spPr>
          <a:xfrm>
            <a:off x="1298137" y="4375392"/>
            <a:ext cx="47978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Nodrošinājums: </a:t>
            </a: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komercķīla 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uz prasījuma tiesībām pret dzīvokļu īpašniekiem, kas izriet no darījumiem starp </a:t>
            </a: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pilnvaroto personu 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</a:t>
            </a: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dzīvokļu īpašniekiem</a:t>
            </a: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38" name="Graphic 4">
            <a:extLst>
              <a:ext uri="{FF2B5EF4-FFF2-40B4-BE49-F238E27FC236}">
                <a16:creationId xmlns:a16="http://schemas.microsoft.com/office/drawing/2014/main" id="{883934F5-2FBC-4982-870C-493421CAD713}"/>
              </a:ext>
            </a:extLst>
          </p:cNvPr>
          <p:cNvGrpSpPr/>
          <p:nvPr/>
        </p:nvGrpSpPr>
        <p:grpSpPr>
          <a:xfrm>
            <a:off x="503154" y="4402724"/>
            <a:ext cx="684000" cy="684000"/>
            <a:chOff x="4033845" y="8556256"/>
            <a:chExt cx="710400" cy="71040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FE278C3-B3A9-4F1A-8874-15486E459F3A}"/>
                </a:ext>
              </a:extLst>
            </p:cNvPr>
            <p:cNvSpPr/>
            <p:nvPr/>
          </p:nvSpPr>
          <p:spPr>
            <a:xfrm>
              <a:off x="4033845" y="8556256"/>
              <a:ext cx="710400" cy="710400"/>
            </a:xfrm>
            <a:custGeom>
              <a:avLst/>
              <a:gdLst>
                <a:gd name="connsiteX0" fmla="*/ 710400 w 710400"/>
                <a:gd name="connsiteY0" fmla="*/ 355200 h 710400"/>
                <a:gd name="connsiteX1" fmla="*/ 355200 w 710400"/>
                <a:gd name="connsiteY1" fmla="*/ 710400 h 710400"/>
                <a:gd name="connsiteX2" fmla="*/ 0 w 710400"/>
                <a:gd name="connsiteY2" fmla="*/ 355200 h 710400"/>
                <a:gd name="connsiteX3" fmla="*/ 355200 w 710400"/>
                <a:gd name="connsiteY3" fmla="*/ 0 h 710400"/>
                <a:gd name="connsiteX4" fmla="*/ 710400 w 710400"/>
                <a:gd name="connsiteY4" fmla="*/ 355200 h 7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400" h="710400">
                  <a:moveTo>
                    <a:pt x="710400" y="355200"/>
                  </a:moveTo>
                  <a:cubicBezTo>
                    <a:pt x="710400" y="551372"/>
                    <a:pt x="551372" y="710400"/>
                    <a:pt x="355200" y="710400"/>
                  </a:cubicBezTo>
                  <a:cubicBezTo>
                    <a:pt x="159028" y="710400"/>
                    <a:pt x="0" y="551372"/>
                    <a:pt x="0" y="355200"/>
                  </a:cubicBezTo>
                  <a:cubicBezTo>
                    <a:pt x="0" y="159028"/>
                    <a:pt x="159028" y="0"/>
                    <a:pt x="355200" y="0"/>
                  </a:cubicBezTo>
                  <a:cubicBezTo>
                    <a:pt x="551372" y="0"/>
                    <a:pt x="710400" y="159028"/>
                    <a:pt x="710400" y="355200"/>
                  </a:cubicBezTo>
                  <a:close/>
                </a:path>
              </a:pathLst>
            </a:custGeom>
            <a:solidFill>
              <a:srgbClr val="BDD32F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C6CF1B1D-0B89-4999-A58E-A0381C46A3D9}"/>
                </a:ext>
              </a:extLst>
            </p:cNvPr>
            <p:cNvGrpSpPr/>
            <p:nvPr/>
          </p:nvGrpSpPr>
          <p:grpSpPr>
            <a:xfrm>
              <a:off x="4268324" y="8664376"/>
              <a:ext cx="241322" cy="494279"/>
              <a:chOff x="4268324" y="8664376"/>
              <a:chExt cx="241322" cy="494279"/>
            </a:xfrm>
            <a:solidFill>
              <a:srgbClr val="FFFFFF"/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F074EA2-63E8-4E81-A2DE-236791130354}"/>
                  </a:ext>
                </a:extLst>
              </p:cNvPr>
              <p:cNvSpPr/>
              <p:nvPr/>
            </p:nvSpPr>
            <p:spPr>
              <a:xfrm>
                <a:off x="4323524" y="8664376"/>
                <a:ext cx="131039" cy="131039"/>
              </a:xfrm>
              <a:custGeom>
                <a:avLst/>
                <a:gdLst>
                  <a:gd name="connsiteX0" fmla="*/ 65520 w 131039"/>
                  <a:gd name="connsiteY0" fmla="*/ 131040 h 131039"/>
                  <a:gd name="connsiteX1" fmla="*/ 131040 w 131039"/>
                  <a:gd name="connsiteY1" fmla="*/ 65520 h 131039"/>
                  <a:gd name="connsiteX2" fmla="*/ 65520 w 131039"/>
                  <a:gd name="connsiteY2" fmla="*/ 0 h 131039"/>
                  <a:gd name="connsiteX3" fmla="*/ 0 w 131039"/>
                  <a:gd name="connsiteY3" fmla="*/ 65520 h 131039"/>
                  <a:gd name="connsiteX4" fmla="*/ 65520 w 131039"/>
                  <a:gd name="connsiteY4" fmla="*/ 131040 h 13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039" h="131039">
                    <a:moveTo>
                      <a:pt x="65520" y="131040"/>
                    </a:moveTo>
                    <a:cubicBezTo>
                      <a:pt x="101640" y="131040"/>
                      <a:pt x="131040" y="101640"/>
                      <a:pt x="131040" y="65520"/>
                    </a:cubicBezTo>
                    <a:cubicBezTo>
                      <a:pt x="131040" y="29400"/>
                      <a:pt x="101640" y="0"/>
                      <a:pt x="65520" y="0"/>
                    </a:cubicBezTo>
                    <a:cubicBezTo>
                      <a:pt x="29400" y="0"/>
                      <a:pt x="0" y="29400"/>
                      <a:pt x="0" y="65520"/>
                    </a:cubicBezTo>
                    <a:cubicBezTo>
                      <a:pt x="0" y="101640"/>
                      <a:pt x="29400" y="131040"/>
                      <a:pt x="65520" y="1310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79C85AB-CB7B-4682-8E30-417B169E438F}"/>
                  </a:ext>
                </a:extLst>
              </p:cNvPr>
              <p:cNvSpPr/>
              <p:nvPr/>
            </p:nvSpPr>
            <p:spPr>
              <a:xfrm>
                <a:off x="4268324" y="8822296"/>
                <a:ext cx="241322" cy="336359"/>
              </a:xfrm>
              <a:custGeom>
                <a:avLst/>
                <a:gdLst>
                  <a:gd name="connsiteX0" fmla="*/ 207600 w 241322"/>
                  <a:gd name="connsiteY0" fmla="*/ 0 h 336359"/>
                  <a:gd name="connsiteX1" fmla="*/ 168120 w 241322"/>
                  <a:gd name="connsiteY1" fmla="*/ 0 h 336359"/>
                  <a:gd name="connsiteX2" fmla="*/ 159360 w 241322"/>
                  <a:gd name="connsiteY2" fmla="*/ 5040 h 336359"/>
                  <a:gd name="connsiteX3" fmla="*/ 120840 w 241322"/>
                  <a:gd name="connsiteY3" fmla="*/ 69240 h 336359"/>
                  <a:gd name="connsiteX4" fmla="*/ 82320 w 241322"/>
                  <a:gd name="connsiteY4" fmla="*/ 5040 h 336359"/>
                  <a:gd name="connsiteX5" fmla="*/ 73560 w 241322"/>
                  <a:gd name="connsiteY5" fmla="*/ 0 h 336359"/>
                  <a:gd name="connsiteX6" fmla="*/ 33960 w 241322"/>
                  <a:gd name="connsiteY6" fmla="*/ 0 h 336359"/>
                  <a:gd name="connsiteX7" fmla="*/ 0 w 241322"/>
                  <a:gd name="connsiteY7" fmla="*/ 33960 h 336359"/>
                  <a:gd name="connsiteX8" fmla="*/ 0 w 241322"/>
                  <a:gd name="connsiteY8" fmla="*/ 35040 h 336359"/>
                  <a:gd name="connsiteX9" fmla="*/ 12840 w 241322"/>
                  <a:gd name="connsiteY9" fmla="*/ 160920 h 336359"/>
                  <a:gd name="connsiteX10" fmla="*/ 46800 w 241322"/>
                  <a:gd name="connsiteY10" fmla="*/ 194280 h 336359"/>
                  <a:gd name="connsiteX11" fmla="*/ 61200 w 241322"/>
                  <a:gd name="connsiteY11" fmla="*/ 194280 h 336359"/>
                  <a:gd name="connsiteX12" fmla="*/ 72960 w 241322"/>
                  <a:gd name="connsiteY12" fmla="*/ 303000 h 336359"/>
                  <a:gd name="connsiteX13" fmla="*/ 106920 w 241322"/>
                  <a:gd name="connsiteY13" fmla="*/ 336360 h 336359"/>
                  <a:gd name="connsiteX14" fmla="*/ 134400 w 241322"/>
                  <a:gd name="connsiteY14" fmla="*/ 336360 h 336359"/>
                  <a:gd name="connsiteX15" fmla="*/ 168360 w 241322"/>
                  <a:gd name="connsiteY15" fmla="*/ 303000 h 336359"/>
                  <a:gd name="connsiteX16" fmla="*/ 180120 w 241322"/>
                  <a:gd name="connsiteY16" fmla="*/ 194280 h 336359"/>
                  <a:gd name="connsiteX17" fmla="*/ 194520 w 241322"/>
                  <a:gd name="connsiteY17" fmla="*/ 194280 h 336359"/>
                  <a:gd name="connsiteX18" fmla="*/ 228480 w 241322"/>
                  <a:gd name="connsiteY18" fmla="*/ 160920 h 336359"/>
                  <a:gd name="connsiteX19" fmla="*/ 241320 w 241322"/>
                  <a:gd name="connsiteY19" fmla="*/ 35040 h 336359"/>
                  <a:gd name="connsiteX20" fmla="*/ 241320 w 241322"/>
                  <a:gd name="connsiteY20" fmla="*/ 33960 h 336359"/>
                  <a:gd name="connsiteX21" fmla="*/ 207600 w 241322"/>
                  <a:gd name="connsiteY21" fmla="*/ 0 h 33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1322" h="336359">
                    <a:moveTo>
                      <a:pt x="207600" y="0"/>
                    </a:moveTo>
                    <a:lnTo>
                      <a:pt x="168120" y="0"/>
                    </a:lnTo>
                    <a:cubicBezTo>
                      <a:pt x="164520" y="0"/>
                      <a:pt x="161160" y="1920"/>
                      <a:pt x="159360" y="5040"/>
                    </a:cubicBezTo>
                    <a:lnTo>
                      <a:pt x="120840" y="69240"/>
                    </a:lnTo>
                    <a:lnTo>
                      <a:pt x="82320" y="5040"/>
                    </a:lnTo>
                    <a:cubicBezTo>
                      <a:pt x="80520" y="1920"/>
                      <a:pt x="77160" y="0"/>
                      <a:pt x="73560" y="0"/>
                    </a:cubicBezTo>
                    <a:lnTo>
                      <a:pt x="33960" y="0"/>
                    </a:lnTo>
                    <a:cubicBezTo>
                      <a:pt x="15240" y="0"/>
                      <a:pt x="0" y="15240"/>
                      <a:pt x="0" y="33960"/>
                    </a:cubicBezTo>
                    <a:cubicBezTo>
                      <a:pt x="0" y="34320"/>
                      <a:pt x="0" y="34680"/>
                      <a:pt x="0" y="35040"/>
                    </a:cubicBezTo>
                    <a:lnTo>
                      <a:pt x="12840" y="160920"/>
                    </a:lnTo>
                    <a:cubicBezTo>
                      <a:pt x="13200" y="179400"/>
                      <a:pt x="28320" y="194280"/>
                      <a:pt x="46800" y="194280"/>
                    </a:cubicBezTo>
                    <a:lnTo>
                      <a:pt x="61200" y="194280"/>
                    </a:lnTo>
                    <a:lnTo>
                      <a:pt x="72960" y="303000"/>
                    </a:lnTo>
                    <a:cubicBezTo>
                      <a:pt x="73320" y="321480"/>
                      <a:pt x="88440" y="336360"/>
                      <a:pt x="106920" y="336360"/>
                    </a:cubicBezTo>
                    <a:lnTo>
                      <a:pt x="134400" y="336360"/>
                    </a:lnTo>
                    <a:cubicBezTo>
                      <a:pt x="152880" y="336360"/>
                      <a:pt x="168000" y="321480"/>
                      <a:pt x="168360" y="303000"/>
                    </a:cubicBezTo>
                    <a:lnTo>
                      <a:pt x="180120" y="194280"/>
                    </a:lnTo>
                    <a:lnTo>
                      <a:pt x="194520" y="194280"/>
                    </a:lnTo>
                    <a:cubicBezTo>
                      <a:pt x="213000" y="194280"/>
                      <a:pt x="228120" y="179400"/>
                      <a:pt x="228480" y="160920"/>
                    </a:cubicBezTo>
                    <a:lnTo>
                      <a:pt x="241320" y="35040"/>
                    </a:lnTo>
                    <a:cubicBezTo>
                      <a:pt x="241320" y="34680"/>
                      <a:pt x="241320" y="34320"/>
                      <a:pt x="241320" y="33960"/>
                    </a:cubicBezTo>
                    <a:cubicBezTo>
                      <a:pt x="241560" y="15240"/>
                      <a:pt x="226320" y="0"/>
                      <a:pt x="207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" name="Graphic 42">
            <a:extLst>
              <a:ext uri="{FF2B5EF4-FFF2-40B4-BE49-F238E27FC236}">
                <a16:creationId xmlns:a16="http://schemas.microsoft.com/office/drawing/2014/main" id="{D4DACF79-C126-4EAB-811D-435BAD76E59E}"/>
              </a:ext>
            </a:extLst>
          </p:cNvPr>
          <p:cNvGrpSpPr/>
          <p:nvPr/>
        </p:nvGrpSpPr>
        <p:grpSpPr>
          <a:xfrm>
            <a:off x="469793" y="2712012"/>
            <a:ext cx="684000" cy="684000"/>
            <a:chOff x="9814940" y="9178738"/>
            <a:chExt cx="745920" cy="74592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05E1D24-D3A5-4F94-88D9-37AC63F049F4}"/>
                </a:ext>
              </a:extLst>
            </p:cNvPr>
            <p:cNvSpPr/>
            <p:nvPr/>
          </p:nvSpPr>
          <p:spPr>
            <a:xfrm>
              <a:off x="9814940" y="9178738"/>
              <a:ext cx="745920" cy="745920"/>
            </a:xfrm>
            <a:custGeom>
              <a:avLst/>
              <a:gdLst>
                <a:gd name="connsiteX0" fmla="*/ 745920 w 745920"/>
                <a:gd name="connsiteY0" fmla="*/ 372960 h 745920"/>
                <a:gd name="connsiteX1" fmla="*/ 372960 w 745920"/>
                <a:gd name="connsiteY1" fmla="*/ 745920 h 745920"/>
                <a:gd name="connsiteX2" fmla="*/ 0 w 745920"/>
                <a:gd name="connsiteY2" fmla="*/ 372960 h 745920"/>
                <a:gd name="connsiteX3" fmla="*/ 372960 w 745920"/>
                <a:gd name="connsiteY3" fmla="*/ 0 h 745920"/>
                <a:gd name="connsiteX4" fmla="*/ 745920 w 745920"/>
                <a:gd name="connsiteY4" fmla="*/ 372960 h 7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920" h="745920">
                  <a:moveTo>
                    <a:pt x="745920" y="372960"/>
                  </a:moveTo>
                  <a:cubicBezTo>
                    <a:pt x="745920" y="578940"/>
                    <a:pt x="578940" y="745920"/>
                    <a:pt x="372960" y="745920"/>
                  </a:cubicBezTo>
                  <a:cubicBezTo>
                    <a:pt x="166980" y="745920"/>
                    <a:pt x="0" y="578940"/>
                    <a:pt x="0" y="372960"/>
                  </a:cubicBezTo>
                  <a:cubicBezTo>
                    <a:pt x="0" y="166980"/>
                    <a:pt x="166980" y="0"/>
                    <a:pt x="372960" y="0"/>
                  </a:cubicBezTo>
                  <a:cubicBezTo>
                    <a:pt x="578940" y="0"/>
                    <a:pt x="745920" y="166980"/>
                    <a:pt x="745920" y="372960"/>
                  </a:cubicBezTo>
                  <a:close/>
                </a:path>
              </a:pathLst>
            </a:custGeom>
            <a:solidFill>
              <a:srgbClr val="BDD32F"/>
            </a:solidFill>
            <a:ln w="12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raphic 42">
              <a:extLst>
                <a:ext uri="{FF2B5EF4-FFF2-40B4-BE49-F238E27FC236}">
                  <a16:creationId xmlns:a16="http://schemas.microsoft.com/office/drawing/2014/main" id="{5F029C37-0627-4974-9273-ED4BC457A0D0}"/>
                </a:ext>
              </a:extLst>
            </p:cNvPr>
            <p:cNvGrpSpPr/>
            <p:nvPr/>
          </p:nvGrpSpPr>
          <p:grpSpPr>
            <a:xfrm>
              <a:off x="9925442" y="9375298"/>
              <a:ext cx="524790" cy="352721"/>
              <a:chOff x="9925442" y="9375298"/>
              <a:chExt cx="524790" cy="352721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410B90D-E61D-42E3-A288-4EA1AB766588}"/>
                  </a:ext>
                </a:extLst>
              </p:cNvPr>
              <p:cNvSpPr/>
              <p:nvPr/>
            </p:nvSpPr>
            <p:spPr>
              <a:xfrm>
                <a:off x="9925442" y="9537507"/>
                <a:ext cx="452365" cy="190511"/>
              </a:xfrm>
              <a:custGeom>
                <a:avLst/>
                <a:gdLst>
                  <a:gd name="connsiteX0" fmla="*/ 159138 w 452365"/>
                  <a:gd name="connsiteY0" fmla="*/ -952 h 190511"/>
                  <a:gd name="connsiteX1" fmla="*/ 146034 w 452365"/>
                  <a:gd name="connsiteY1" fmla="*/ 56 h 190511"/>
                  <a:gd name="connsiteX2" fmla="*/ 64890 w 452365"/>
                  <a:gd name="connsiteY2" fmla="*/ 37352 h 190511"/>
                  <a:gd name="connsiteX3" fmla="*/ 0 w 452365"/>
                  <a:gd name="connsiteY3" fmla="*/ 74774 h 190511"/>
                  <a:gd name="connsiteX4" fmla="*/ 22302 w 452365"/>
                  <a:gd name="connsiteY4" fmla="*/ 113456 h 190511"/>
                  <a:gd name="connsiteX5" fmla="*/ 41958 w 452365"/>
                  <a:gd name="connsiteY5" fmla="*/ 147602 h 190511"/>
                  <a:gd name="connsiteX6" fmla="*/ 58590 w 452365"/>
                  <a:gd name="connsiteY6" fmla="*/ 176456 h 190511"/>
                  <a:gd name="connsiteX7" fmla="*/ 66150 w 452365"/>
                  <a:gd name="connsiteY7" fmla="*/ 189560 h 190511"/>
                  <a:gd name="connsiteX8" fmla="*/ 97398 w 452365"/>
                  <a:gd name="connsiteY8" fmla="*/ 171542 h 190511"/>
                  <a:gd name="connsiteX9" fmla="*/ 161784 w 452365"/>
                  <a:gd name="connsiteY9" fmla="*/ 162470 h 190511"/>
                  <a:gd name="connsiteX10" fmla="*/ 194922 w 452365"/>
                  <a:gd name="connsiteY10" fmla="*/ 171416 h 190511"/>
                  <a:gd name="connsiteX11" fmla="*/ 228060 w 452365"/>
                  <a:gd name="connsiteY11" fmla="*/ 180362 h 190511"/>
                  <a:gd name="connsiteX12" fmla="*/ 311598 w 452365"/>
                  <a:gd name="connsiteY12" fmla="*/ 177212 h 190511"/>
                  <a:gd name="connsiteX13" fmla="*/ 361872 w 452365"/>
                  <a:gd name="connsiteY13" fmla="*/ 165116 h 190511"/>
                  <a:gd name="connsiteX14" fmla="*/ 440748 w 452365"/>
                  <a:gd name="connsiteY14" fmla="*/ 146216 h 190511"/>
                  <a:gd name="connsiteX15" fmla="*/ 448686 w 452365"/>
                  <a:gd name="connsiteY15" fmla="*/ 118118 h 190511"/>
                  <a:gd name="connsiteX16" fmla="*/ 448686 w 452365"/>
                  <a:gd name="connsiteY16" fmla="*/ 118118 h 190511"/>
                  <a:gd name="connsiteX17" fmla="*/ 426636 w 452365"/>
                  <a:gd name="connsiteY17" fmla="*/ 104762 h 190511"/>
                  <a:gd name="connsiteX18" fmla="*/ 375732 w 452365"/>
                  <a:gd name="connsiteY18" fmla="*/ 104888 h 190511"/>
                  <a:gd name="connsiteX19" fmla="*/ 337932 w 452365"/>
                  <a:gd name="connsiteY19" fmla="*/ 105014 h 190511"/>
                  <a:gd name="connsiteX20" fmla="*/ 254268 w 452365"/>
                  <a:gd name="connsiteY20" fmla="*/ 91028 h 190511"/>
                  <a:gd name="connsiteX21" fmla="*/ 208278 w 452365"/>
                  <a:gd name="connsiteY21" fmla="*/ 76916 h 190511"/>
                  <a:gd name="connsiteX22" fmla="*/ 205380 w 452365"/>
                  <a:gd name="connsiteY22" fmla="*/ 76034 h 190511"/>
                  <a:gd name="connsiteX23" fmla="*/ 198702 w 452365"/>
                  <a:gd name="connsiteY23" fmla="*/ 63812 h 190511"/>
                  <a:gd name="connsiteX24" fmla="*/ 198702 w 452365"/>
                  <a:gd name="connsiteY24" fmla="*/ 63812 h 190511"/>
                  <a:gd name="connsiteX25" fmla="*/ 210924 w 452365"/>
                  <a:gd name="connsiteY25" fmla="*/ 57134 h 190511"/>
                  <a:gd name="connsiteX26" fmla="*/ 213192 w 452365"/>
                  <a:gd name="connsiteY26" fmla="*/ 58142 h 190511"/>
                  <a:gd name="connsiteX27" fmla="*/ 270522 w 452365"/>
                  <a:gd name="connsiteY27" fmla="*/ 76790 h 190511"/>
                  <a:gd name="connsiteX28" fmla="*/ 298872 w 452365"/>
                  <a:gd name="connsiteY28" fmla="*/ 62804 h 190511"/>
                  <a:gd name="connsiteX29" fmla="*/ 296478 w 452365"/>
                  <a:gd name="connsiteY29" fmla="*/ 43526 h 190511"/>
                  <a:gd name="connsiteX30" fmla="*/ 284256 w 452365"/>
                  <a:gd name="connsiteY30" fmla="*/ 34202 h 190511"/>
                  <a:gd name="connsiteX31" fmla="*/ 220500 w 452365"/>
                  <a:gd name="connsiteY31" fmla="*/ 13412 h 190511"/>
                  <a:gd name="connsiteX32" fmla="*/ 159138 w 452365"/>
                  <a:gd name="connsiteY32" fmla="*/ -952 h 190511"/>
                  <a:gd name="connsiteX33" fmla="*/ 159138 w 452365"/>
                  <a:gd name="connsiteY33" fmla="*/ -952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52365" h="190511">
                    <a:moveTo>
                      <a:pt x="159138" y="-952"/>
                    </a:moveTo>
                    <a:cubicBezTo>
                      <a:pt x="154854" y="-952"/>
                      <a:pt x="150570" y="-700"/>
                      <a:pt x="146034" y="56"/>
                    </a:cubicBezTo>
                    <a:cubicBezTo>
                      <a:pt x="122346" y="3710"/>
                      <a:pt x="101934" y="15932"/>
                      <a:pt x="64890" y="37352"/>
                    </a:cubicBezTo>
                    <a:lnTo>
                      <a:pt x="0" y="74774"/>
                    </a:lnTo>
                    <a:lnTo>
                      <a:pt x="22302" y="113456"/>
                    </a:lnTo>
                    <a:lnTo>
                      <a:pt x="41958" y="147602"/>
                    </a:lnTo>
                    <a:lnTo>
                      <a:pt x="58590" y="176456"/>
                    </a:lnTo>
                    <a:lnTo>
                      <a:pt x="66150" y="189560"/>
                    </a:lnTo>
                    <a:lnTo>
                      <a:pt x="97398" y="171542"/>
                    </a:lnTo>
                    <a:cubicBezTo>
                      <a:pt x="128646" y="153524"/>
                      <a:pt x="128646" y="153524"/>
                      <a:pt x="161784" y="162470"/>
                    </a:cubicBezTo>
                    <a:lnTo>
                      <a:pt x="194922" y="171416"/>
                    </a:lnTo>
                    <a:lnTo>
                      <a:pt x="228060" y="180362"/>
                    </a:lnTo>
                    <a:cubicBezTo>
                      <a:pt x="261198" y="189308"/>
                      <a:pt x="261198" y="189308"/>
                      <a:pt x="311598" y="177212"/>
                    </a:cubicBezTo>
                    <a:lnTo>
                      <a:pt x="361872" y="165116"/>
                    </a:lnTo>
                    <a:lnTo>
                      <a:pt x="440748" y="146216"/>
                    </a:lnTo>
                    <a:cubicBezTo>
                      <a:pt x="453726" y="143066"/>
                      <a:pt x="454986" y="129080"/>
                      <a:pt x="448686" y="118118"/>
                    </a:cubicBezTo>
                    <a:lnTo>
                      <a:pt x="448686" y="118118"/>
                    </a:lnTo>
                    <a:cubicBezTo>
                      <a:pt x="444402" y="110684"/>
                      <a:pt x="436590" y="104636"/>
                      <a:pt x="426636" y="104762"/>
                    </a:cubicBezTo>
                    <a:lnTo>
                      <a:pt x="375732" y="104888"/>
                    </a:lnTo>
                    <a:lnTo>
                      <a:pt x="337932" y="105014"/>
                    </a:lnTo>
                    <a:cubicBezTo>
                      <a:pt x="300132" y="105140"/>
                      <a:pt x="300132" y="105140"/>
                      <a:pt x="254268" y="91028"/>
                    </a:cubicBezTo>
                    <a:lnTo>
                      <a:pt x="208278" y="76916"/>
                    </a:lnTo>
                    <a:lnTo>
                      <a:pt x="205380" y="76034"/>
                    </a:lnTo>
                    <a:cubicBezTo>
                      <a:pt x="200214" y="74522"/>
                      <a:pt x="197190" y="68978"/>
                      <a:pt x="198702" y="63812"/>
                    </a:cubicBezTo>
                    <a:lnTo>
                      <a:pt x="198702" y="63812"/>
                    </a:lnTo>
                    <a:cubicBezTo>
                      <a:pt x="200214" y="58646"/>
                      <a:pt x="205758" y="55622"/>
                      <a:pt x="210924" y="57134"/>
                    </a:cubicBezTo>
                    <a:cubicBezTo>
                      <a:pt x="211680" y="57386"/>
                      <a:pt x="212436" y="57764"/>
                      <a:pt x="213192" y="58142"/>
                    </a:cubicBezTo>
                    <a:lnTo>
                      <a:pt x="270522" y="76790"/>
                    </a:lnTo>
                    <a:cubicBezTo>
                      <a:pt x="282240" y="80822"/>
                      <a:pt x="294966" y="74522"/>
                      <a:pt x="298872" y="62804"/>
                    </a:cubicBezTo>
                    <a:cubicBezTo>
                      <a:pt x="301014" y="56378"/>
                      <a:pt x="300258" y="49196"/>
                      <a:pt x="296478" y="43526"/>
                    </a:cubicBezTo>
                    <a:cubicBezTo>
                      <a:pt x="293580" y="39116"/>
                      <a:pt x="289296" y="35840"/>
                      <a:pt x="284256" y="34202"/>
                    </a:cubicBezTo>
                    <a:lnTo>
                      <a:pt x="220500" y="13412"/>
                    </a:lnTo>
                    <a:cubicBezTo>
                      <a:pt x="195678" y="5222"/>
                      <a:pt x="177786" y="-952"/>
                      <a:pt x="159138" y="-952"/>
                    </a:cubicBezTo>
                    <a:lnTo>
                      <a:pt x="159138" y="-952"/>
                    </a:lnTo>
                    <a:close/>
                  </a:path>
                </a:pathLst>
              </a:custGeom>
              <a:solidFill>
                <a:srgbClr val="FFFFFF"/>
              </a:solidFill>
              <a:ln w="1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3" name="Graphic 42">
                <a:extLst>
                  <a:ext uri="{FF2B5EF4-FFF2-40B4-BE49-F238E27FC236}">
                    <a16:creationId xmlns:a16="http://schemas.microsoft.com/office/drawing/2014/main" id="{7146133B-5230-4E8F-9A60-9BB31F356C2A}"/>
                  </a:ext>
                </a:extLst>
              </p:cNvPr>
              <p:cNvGrpSpPr/>
              <p:nvPr/>
            </p:nvGrpSpPr>
            <p:grpSpPr>
              <a:xfrm>
                <a:off x="10222424" y="9375298"/>
                <a:ext cx="227807" cy="227808"/>
                <a:chOff x="10222424" y="9375298"/>
                <a:chExt cx="227807" cy="227808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83D016CC-B52C-4ACA-AB43-11C239E15978}"/>
                    </a:ext>
                  </a:extLst>
                </p:cNvPr>
                <p:cNvSpPr/>
                <p:nvPr/>
              </p:nvSpPr>
              <p:spPr>
                <a:xfrm>
                  <a:off x="10222424" y="9375298"/>
                  <a:ext cx="227807" cy="227808"/>
                </a:xfrm>
                <a:custGeom>
                  <a:avLst/>
                  <a:gdLst>
                    <a:gd name="connsiteX0" fmla="*/ 227808 w 227807"/>
                    <a:gd name="connsiteY0" fmla="*/ 113904 h 227808"/>
                    <a:gd name="connsiteX1" fmla="*/ 113904 w 227807"/>
                    <a:gd name="connsiteY1" fmla="*/ 227808 h 227808"/>
                    <a:gd name="connsiteX2" fmla="*/ 0 w 227807"/>
                    <a:gd name="connsiteY2" fmla="*/ 113904 h 227808"/>
                    <a:gd name="connsiteX3" fmla="*/ 113904 w 227807"/>
                    <a:gd name="connsiteY3" fmla="*/ 0 h 227808"/>
                    <a:gd name="connsiteX4" fmla="*/ 227808 w 227807"/>
                    <a:gd name="connsiteY4" fmla="*/ 113904 h 227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807" h="227808">
                      <a:moveTo>
                        <a:pt x="227808" y="113904"/>
                      </a:moveTo>
                      <a:cubicBezTo>
                        <a:pt x="227808" y="176811"/>
                        <a:pt x="176811" y="227808"/>
                        <a:pt x="113904" y="227808"/>
                      </a:cubicBezTo>
                      <a:cubicBezTo>
                        <a:pt x="50996" y="227808"/>
                        <a:pt x="0" y="176811"/>
                        <a:pt x="0" y="113904"/>
                      </a:cubicBezTo>
                      <a:cubicBezTo>
                        <a:pt x="0" y="50997"/>
                        <a:pt x="50997" y="0"/>
                        <a:pt x="113904" y="0"/>
                      </a:cubicBezTo>
                      <a:cubicBezTo>
                        <a:pt x="176812" y="0"/>
                        <a:pt x="227808" y="50997"/>
                        <a:pt x="227808" y="1139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lv-LV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0676FA06-8F47-469B-8E7A-159BD3931FFC}"/>
                    </a:ext>
                  </a:extLst>
                </p:cNvPr>
                <p:cNvSpPr/>
                <p:nvPr/>
              </p:nvSpPr>
              <p:spPr>
                <a:xfrm>
                  <a:off x="10272194" y="9429604"/>
                  <a:ext cx="105587" cy="122724"/>
                </a:xfrm>
                <a:custGeom>
                  <a:avLst/>
                  <a:gdLst>
                    <a:gd name="connsiteX0" fmla="*/ 43344 w 105587"/>
                    <a:gd name="connsiteY0" fmla="*/ 82782 h 122724"/>
                    <a:gd name="connsiteX1" fmla="*/ 68418 w 105587"/>
                    <a:gd name="connsiteY1" fmla="*/ 98154 h 122724"/>
                    <a:gd name="connsiteX2" fmla="*/ 91854 w 105587"/>
                    <a:gd name="connsiteY2" fmla="*/ 88704 h 122724"/>
                    <a:gd name="connsiteX3" fmla="*/ 105336 w 105587"/>
                    <a:gd name="connsiteY3" fmla="*/ 109242 h 122724"/>
                    <a:gd name="connsiteX4" fmla="*/ 68796 w 105587"/>
                    <a:gd name="connsiteY4" fmla="*/ 122724 h 122724"/>
                    <a:gd name="connsiteX5" fmla="*/ 14112 w 105587"/>
                    <a:gd name="connsiteY5" fmla="*/ 82908 h 122724"/>
                    <a:gd name="connsiteX6" fmla="*/ 0 w 105587"/>
                    <a:gd name="connsiteY6" fmla="*/ 82908 h 122724"/>
                    <a:gd name="connsiteX7" fmla="*/ 0 w 105587"/>
                    <a:gd name="connsiteY7" fmla="*/ 66150 h 122724"/>
                    <a:gd name="connsiteX8" fmla="*/ 11340 w 105587"/>
                    <a:gd name="connsiteY8" fmla="*/ 66150 h 122724"/>
                    <a:gd name="connsiteX9" fmla="*/ 11214 w 105587"/>
                    <a:gd name="connsiteY9" fmla="*/ 63756 h 122724"/>
                    <a:gd name="connsiteX10" fmla="*/ 11214 w 105587"/>
                    <a:gd name="connsiteY10" fmla="*/ 58968 h 122724"/>
                    <a:gd name="connsiteX11" fmla="*/ 11340 w 105587"/>
                    <a:gd name="connsiteY11" fmla="*/ 56574 h 122724"/>
                    <a:gd name="connsiteX12" fmla="*/ 0 w 105587"/>
                    <a:gd name="connsiteY12" fmla="*/ 56574 h 122724"/>
                    <a:gd name="connsiteX13" fmla="*/ 0 w 105587"/>
                    <a:gd name="connsiteY13" fmla="*/ 39816 h 122724"/>
                    <a:gd name="connsiteX14" fmla="*/ 14112 w 105587"/>
                    <a:gd name="connsiteY14" fmla="*/ 39816 h 122724"/>
                    <a:gd name="connsiteX15" fmla="*/ 68796 w 105587"/>
                    <a:gd name="connsiteY15" fmla="*/ 0 h 122724"/>
                    <a:gd name="connsiteX16" fmla="*/ 105588 w 105587"/>
                    <a:gd name="connsiteY16" fmla="*/ 13608 h 122724"/>
                    <a:gd name="connsiteX17" fmla="*/ 91728 w 105587"/>
                    <a:gd name="connsiteY17" fmla="*/ 34272 h 122724"/>
                    <a:gd name="connsiteX18" fmla="*/ 68418 w 105587"/>
                    <a:gd name="connsiteY18" fmla="*/ 24570 h 122724"/>
                    <a:gd name="connsiteX19" fmla="*/ 43344 w 105587"/>
                    <a:gd name="connsiteY19" fmla="*/ 39942 h 122724"/>
                    <a:gd name="connsiteX20" fmla="*/ 81900 w 105587"/>
                    <a:gd name="connsiteY20" fmla="*/ 39942 h 122724"/>
                    <a:gd name="connsiteX21" fmla="*/ 81900 w 105587"/>
                    <a:gd name="connsiteY21" fmla="*/ 56700 h 122724"/>
                    <a:gd name="connsiteX22" fmla="*/ 38556 w 105587"/>
                    <a:gd name="connsiteY22" fmla="*/ 56700 h 122724"/>
                    <a:gd name="connsiteX23" fmla="*/ 38430 w 105587"/>
                    <a:gd name="connsiteY23" fmla="*/ 59094 h 122724"/>
                    <a:gd name="connsiteX24" fmla="*/ 38430 w 105587"/>
                    <a:gd name="connsiteY24" fmla="*/ 61488 h 122724"/>
                    <a:gd name="connsiteX25" fmla="*/ 38556 w 105587"/>
                    <a:gd name="connsiteY25" fmla="*/ 66276 h 122724"/>
                    <a:gd name="connsiteX26" fmla="*/ 81900 w 105587"/>
                    <a:gd name="connsiteY26" fmla="*/ 66276 h 122724"/>
                    <a:gd name="connsiteX27" fmla="*/ 81900 w 105587"/>
                    <a:gd name="connsiteY27" fmla="*/ 83034 h 122724"/>
                    <a:gd name="connsiteX28" fmla="*/ 43344 w 105587"/>
                    <a:gd name="connsiteY28" fmla="*/ 83034 h 122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5587" h="122724">
                      <a:moveTo>
                        <a:pt x="43344" y="82782"/>
                      </a:moveTo>
                      <a:cubicBezTo>
                        <a:pt x="48762" y="92736"/>
                        <a:pt x="57834" y="98154"/>
                        <a:pt x="68418" y="98154"/>
                      </a:cubicBezTo>
                      <a:cubicBezTo>
                        <a:pt x="78372" y="98154"/>
                        <a:pt x="86058" y="94374"/>
                        <a:pt x="91854" y="88704"/>
                      </a:cubicBezTo>
                      <a:lnTo>
                        <a:pt x="105336" y="109242"/>
                      </a:lnTo>
                      <a:cubicBezTo>
                        <a:pt x="95760" y="117684"/>
                        <a:pt x="83790" y="122724"/>
                        <a:pt x="68796" y="122724"/>
                      </a:cubicBezTo>
                      <a:cubicBezTo>
                        <a:pt x="41706" y="122724"/>
                        <a:pt x="21294" y="107856"/>
                        <a:pt x="14112" y="82908"/>
                      </a:cubicBezTo>
                      <a:lnTo>
                        <a:pt x="0" y="82908"/>
                      </a:lnTo>
                      <a:lnTo>
                        <a:pt x="0" y="66150"/>
                      </a:lnTo>
                      <a:lnTo>
                        <a:pt x="11340" y="66150"/>
                      </a:lnTo>
                      <a:cubicBezTo>
                        <a:pt x="11214" y="65394"/>
                        <a:pt x="11214" y="64512"/>
                        <a:pt x="11214" y="63756"/>
                      </a:cubicBezTo>
                      <a:lnTo>
                        <a:pt x="11214" y="58968"/>
                      </a:lnTo>
                      <a:cubicBezTo>
                        <a:pt x="11214" y="58212"/>
                        <a:pt x="11214" y="57330"/>
                        <a:pt x="11340" y="56574"/>
                      </a:cubicBezTo>
                      <a:lnTo>
                        <a:pt x="0" y="56574"/>
                      </a:lnTo>
                      <a:lnTo>
                        <a:pt x="0" y="39816"/>
                      </a:lnTo>
                      <a:lnTo>
                        <a:pt x="14112" y="39816"/>
                      </a:lnTo>
                      <a:cubicBezTo>
                        <a:pt x="21294" y="14742"/>
                        <a:pt x="41706" y="0"/>
                        <a:pt x="68796" y="0"/>
                      </a:cubicBezTo>
                      <a:cubicBezTo>
                        <a:pt x="83286" y="0"/>
                        <a:pt x="95508" y="4662"/>
                        <a:pt x="105588" y="13608"/>
                      </a:cubicBezTo>
                      <a:lnTo>
                        <a:pt x="91728" y="34272"/>
                      </a:lnTo>
                      <a:cubicBezTo>
                        <a:pt x="85680" y="28476"/>
                        <a:pt x="78120" y="24570"/>
                        <a:pt x="68418" y="24570"/>
                      </a:cubicBezTo>
                      <a:cubicBezTo>
                        <a:pt x="57330" y="24570"/>
                        <a:pt x="48510" y="30366"/>
                        <a:pt x="43344" y="39942"/>
                      </a:cubicBezTo>
                      <a:lnTo>
                        <a:pt x="81900" y="39942"/>
                      </a:lnTo>
                      <a:lnTo>
                        <a:pt x="81900" y="56700"/>
                      </a:lnTo>
                      <a:lnTo>
                        <a:pt x="38556" y="56700"/>
                      </a:lnTo>
                      <a:cubicBezTo>
                        <a:pt x="38430" y="57456"/>
                        <a:pt x="38430" y="58338"/>
                        <a:pt x="38430" y="59094"/>
                      </a:cubicBezTo>
                      <a:lnTo>
                        <a:pt x="38430" y="61488"/>
                      </a:lnTo>
                      <a:cubicBezTo>
                        <a:pt x="38430" y="63126"/>
                        <a:pt x="38556" y="64638"/>
                        <a:pt x="38556" y="66276"/>
                      </a:cubicBezTo>
                      <a:lnTo>
                        <a:pt x="81900" y="66276"/>
                      </a:lnTo>
                      <a:lnTo>
                        <a:pt x="81900" y="83034"/>
                      </a:lnTo>
                      <a:lnTo>
                        <a:pt x="43344" y="83034"/>
                      </a:lnTo>
                      <a:close/>
                    </a:path>
                  </a:pathLst>
                </a:custGeom>
                <a:solidFill>
                  <a:srgbClr val="BDD32F"/>
                </a:solidFill>
                <a:ln w="12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lv-LV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4666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FA171F-0E93-4479-A90E-7B9A823BE397}"/>
              </a:ext>
            </a:extLst>
          </p:cNvPr>
          <p:cNvSpPr/>
          <p:nvPr/>
        </p:nvSpPr>
        <p:spPr>
          <a:xfrm>
            <a:off x="2447109" y="1119839"/>
            <a:ext cx="7637417" cy="43200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AIZDEVUMU VAR SAŅEMT ŠĀDIEM MĒRĶIEM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00528E-4660-4531-A62A-3C0C4A642096}"/>
              </a:ext>
            </a:extLst>
          </p:cNvPr>
          <p:cNvSpPr txBox="1"/>
          <p:nvPr/>
        </p:nvSpPr>
        <p:spPr>
          <a:xfrm>
            <a:off x="1282043" y="1858408"/>
            <a:ext cx="4648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sz="1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Norobežojošo konstrukciju un koplietošanas telpu būvdarbiem, piemēram, ārsienām, logu nomaiņai, t.sk., liftu modernizācijai vai nomaiņai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AC5209-7F21-4AFE-9115-2A16F2C051BD}"/>
              </a:ext>
            </a:extLst>
          </p:cNvPr>
          <p:cNvSpPr txBox="1"/>
          <p:nvPr/>
        </p:nvSpPr>
        <p:spPr>
          <a:xfrm>
            <a:off x="1309824" y="4449859"/>
            <a:ext cx="4648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sz="1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Brauktuves, ietves vai stāvlaukuma izbūvei, pārbūvei vai atjaunošanai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B2CA99-5915-48EC-9236-BE655A99A9F3}"/>
              </a:ext>
            </a:extLst>
          </p:cNvPr>
          <p:cNvSpPr txBox="1"/>
          <p:nvPr/>
        </p:nvSpPr>
        <p:spPr>
          <a:xfrm>
            <a:off x="7328565" y="5628655"/>
            <a:ext cx="441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sz="1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Neattiecināmo izmaksu finansēšanai DME projekta ietvaros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0122D0-99C5-437C-9328-7D238FDF29F3}"/>
              </a:ext>
            </a:extLst>
          </p:cNvPr>
          <p:cNvSpPr txBox="1"/>
          <p:nvPr/>
        </p:nvSpPr>
        <p:spPr>
          <a:xfrm>
            <a:off x="7328566" y="3618706"/>
            <a:ext cx="471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sz="1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Jaunu apstādījumu izveidei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9EDC51-04E8-4DCD-B39C-624407E30883}"/>
              </a:ext>
            </a:extLst>
          </p:cNvPr>
          <p:cNvSpPr txBox="1"/>
          <p:nvPr/>
        </p:nvSpPr>
        <p:spPr>
          <a:xfrm>
            <a:off x="7328566" y="4449859"/>
            <a:ext cx="4478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sz="1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Projekta vadībai, autoruzraudzībai un būvuzraudzībai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7ABB1C-01B8-4996-A3B8-F4FA183D3FA4}"/>
              </a:ext>
            </a:extLst>
          </p:cNvPr>
          <p:cNvSpPr txBox="1"/>
          <p:nvPr/>
        </p:nvSpPr>
        <p:spPr>
          <a:xfrm>
            <a:off x="7328566" y="1858408"/>
            <a:ext cx="4864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sz="1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Dažādiem labiekārtošanas darbiem - bērnu rotaļu laukumu ierīkošanai, soliņu, velo novietņu, atkritumu urnu, atkritumu konteineru novietošanas un sporta laukumu, veļas žāvētavu ierīkošanai, pārbūvei vai atjaunošanai u.c.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8228EDB-E44A-41DE-B1F9-0154DEFEB051}"/>
              </a:ext>
            </a:extLst>
          </p:cNvPr>
          <p:cNvSpPr/>
          <p:nvPr/>
        </p:nvSpPr>
        <p:spPr>
          <a:xfrm>
            <a:off x="-600" y="-1"/>
            <a:ext cx="12193200" cy="810000"/>
          </a:xfrm>
          <a:prstGeom prst="rect">
            <a:avLst/>
          </a:prstGeom>
          <a:solidFill>
            <a:srgbClr val="0DB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DAUDZDZĪVOKĻU MĀJU REMONTA AIZDEVUMS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4D2BCD-BD03-474E-8B1D-C36DE385FA19}"/>
              </a:ext>
            </a:extLst>
          </p:cNvPr>
          <p:cNvSpPr txBox="1"/>
          <p:nvPr/>
        </p:nvSpPr>
        <p:spPr>
          <a:xfrm>
            <a:off x="1250747" y="3372485"/>
            <a:ext cx="46657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v-LV" sz="1600" b="0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Inženiersistēmu</a:t>
            </a:r>
            <a:r>
              <a:rPr lang="lv-LV" sz="1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atjaunošanai, pārbūvei vai izveidei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BED669-8BAA-4EF9-BF80-204623B40CEC}"/>
              </a:ext>
            </a:extLst>
          </p:cNvPr>
          <p:cNvSpPr txBox="1"/>
          <p:nvPr/>
        </p:nvSpPr>
        <p:spPr>
          <a:xfrm>
            <a:off x="1292557" y="5505544"/>
            <a:ext cx="47805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v-LV" sz="1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Apgaismojuma izbūvei, pārbūvei vai atjaunošanai, uzstādot energoefektīvus LED gaismekļus</a:t>
            </a:r>
          </a:p>
        </p:txBody>
      </p:sp>
      <p:pic>
        <p:nvPicPr>
          <p:cNvPr id="52" name="Picture 51" descr="Logo, icon&#10;&#10;Description automatically generated">
            <a:extLst>
              <a:ext uri="{FF2B5EF4-FFF2-40B4-BE49-F238E27FC236}">
                <a16:creationId xmlns:a16="http://schemas.microsoft.com/office/drawing/2014/main" id="{03498879-6162-492C-8AAA-13FB48DB6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9" y="4400246"/>
            <a:ext cx="684000" cy="684000"/>
          </a:xfrm>
          <a:prstGeom prst="rect">
            <a:avLst/>
          </a:prstGeom>
        </p:spPr>
      </p:pic>
      <p:pic>
        <p:nvPicPr>
          <p:cNvPr id="53" name="Picture 52" descr="Logo, icon&#10;&#10;Description automatically generated">
            <a:extLst>
              <a:ext uri="{FF2B5EF4-FFF2-40B4-BE49-F238E27FC236}">
                <a16:creationId xmlns:a16="http://schemas.microsoft.com/office/drawing/2014/main" id="{4A0EE6BB-C9C2-46D3-9353-A60B1450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941" y="3445983"/>
            <a:ext cx="684000" cy="684000"/>
          </a:xfrm>
          <a:prstGeom prst="rect">
            <a:avLst/>
          </a:prstGeom>
        </p:spPr>
      </p:pic>
      <p:pic>
        <p:nvPicPr>
          <p:cNvPr id="54" name="Picture 5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910997B-580D-4136-9C81-92276211B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000" y="4400246"/>
            <a:ext cx="533883" cy="684000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3C6F0FAA-0713-4DC7-8002-092AD18BD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67" y="1865044"/>
            <a:ext cx="677625" cy="698043"/>
          </a:xfrm>
          <a:prstGeom prst="rect">
            <a:avLst/>
          </a:prstGeom>
        </p:spPr>
      </p:pic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0F35392C-EFB8-409C-9499-BCC018D65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609" y="1960982"/>
            <a:ext cx="738665" cy="738665"/>
          </a:xfrm>
          <a:prstGeom prst="rect">
            <a:avLst/>
          </a:prstGeom>
        </p:spPr>
      </p:pic>
      <p:pic>
        <p:nvPicPr>
          <p:cNvPr id="92" name="Picture 91" descr="Icon&#10;&#10;Description automatically generated">
            <a:extLst>
              <a:ext uri="{FF2B5EF4-FFF2-40B4-BE49-F238E27FC236}">
                <a16:creationId xmlns:a16="http://schemas.microsoft.com/office/drawing/2014/main" id="{B0B53F18-CCDF-4149-8CA0-0601BBAEB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67" y="5572021"/>
            <a:ext cx="677625" cy="698043"/>
          </a:xfrm>
          <a:prstGeom prst="rect">
            <a:avLst/>
          </a:prstGeom>
        </p:spPr>
      </p:pic>
      <p:pic>
        <p:nvPicPr>
          <p:cNvPr id="93" name="Picture 9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0C4CDC8-FD28-4088-8570-7B4811401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000" y="5579042"/>
            <a:ext cx="533883" cy="684000"/>
          </a:xfrm>
          <a:prstGeom prst="rect">
            <a:avLst/>
          </a:prstGeom>
        </p:spPr>
      </p:pic>
      <p:pic>
        <p:nvPicPr>
          <p:cNvPr id="94" name="Picture 93" descr="Icon&#10;&#10;Description automatically generated">
            <a:extLst>
              <a:ext uri="{FF2B5EF4-FFF2-40B4-BE49-F238E27FC236}">
                <a16:creationId xmlns:a16="http://schemas.microsoft.com/office/drawing/2014/main" id="{EE56CFF1-8D36-490B-801A-F711966E6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11" y="3460915"/>
            <a:ext cx="654137" cy="6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9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BD28909-2329-4E9C-B00E-A91C9FA02F0C}"/>
              </a:ext>
            </a:extLst>
          </p:cNvPr>
          <p:cNvGrpSpPr/>
          <p:nvPr/>
        </p:nvGrpSpPr>
        <p:grpSpPr>
          <a:xfrm>
            <a:off x="385801" y="2031151"/>
            <a:ext cx="2232000" cy="1546412"/>
            <a:chOff x="390282" y="2052917"/>
            <a:chExt cx="2232000" cy="15464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CE183D-59FF-429B-BCEF-DAD65ABF57BD}"/>
                </a:ext>
              </a:extLst>
            </p:cNvPr>
            <p:cNvSpPr/>
            <p:nvPr/>
          </p:nvSpPr>
          <p:spPr>
            <a:xfrm>
              <a:off x="390282" y="2052917"/>
              <a:ext cx="1278000" cy="268941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lv-LV" sz="1400" b="1" spc="40" dirty="0">
                  <a:latin typeface="Century Gothic" panose="020B0502020202020204" pitchFamily="34" charset="0"/>
                </a:rPr>
                <a:t>Kā vienoties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6744EE-DAE3-4E4E-9D7D-8A1F827E4567}"/>
                </a:ext>
              </a:extLst>
            </p:cNvPr>
            <p:cNvSpPr/>
            <p:nvPr/>
          </p:nvSpPr>
          <p:spPr>
            <a:xfrm>
              <a:off x="390282" y="2308411"/>
              <a:ext cx="2232000" cy="268941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lv-LV" sz="1400" b="1" spc="40" dirty="0">
                  <a:latin typeface="Century Gothic" panose="020B0502020202020204" pitchFamily="34" charset="0"/>
                </a:rPr>
                <a:t>par nepieciešamajiem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BDF7AB-FF63-4A5D-93BE-3A0D840D0493}"/>
                </a:ext>
              </a:extLst>
            </p:cNvPr>
            <p:cNvSpPr/>
            <p:nvPr/>
          </p:nvSpPr>
          <p:spPr>
            <a:xfrm>
              <a:off x="390282" y="2563905"/>
              <a:ext cx="1818000" cy="268941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lv-LV" sz="1400" b="1" spc="40" dirty="0">
                  <a:latin typeface="Century Gothic" panose="020B0502020202020204" pitchFamily="34" charset="0"/>
                </a:rPr>
                <a:t>remonta darbiem,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0F5381-A49B-463E-A39B-F37078B94785}"/>
                </a:ext>
              </a:extLst>
            </p:cNvPr>
            <p:cNvSpPr/>
            <p:nvPr/>
          </p:nvSpPr>
          <p:spPr>
            <a:xfrm>
              <a:off x="753353" y="2819399"/>
              <a:ext cx="900000" cy="268941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lv-LV" sz="1400" b="1" spc="40" dirty="0">
                  <a:latin typeface="Century Gothic" panose="020B0502020202020204" pitchFamily="34" charset="0"/>
                </a:rPr>
                <a:t>noskatīt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C753DA-667E-4359-8441-092BDF4DA872}"/>
                </a:ext>
              </a:extLst>
            </p:cNvPr>
            <p:cNvSpPr/>
            <p:nvPr/>
          </p:nvSpPr>
          <p:spPr>
            <a:xfrm>
              <a:off x="390282" y="3074893"/>
              <a:ext cx="1746000" cy="268941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lv-LV" sz="1400" b="1" spc="40" dirty="0">
                  <a:latin typeface="Century Gothic" panose="020B0502020202020204" pitchFamily="34" charset="0"/>
                </a:rPr>
                <a:t>remonta veicējus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8E5491-5112-4B00-9904-E9FFA62E7F42}"/>
                </a:ext>
              </a:extLst>
            </p:cNvPr>
            <p:cNvSpPr/>
            <p:nvPr/>
          </p:nvSpPr>
          <p:spPr>
            <a:xfrm>
              <a:off x="466482" y="3330388"/>
              <a:ext cx="2088000" cy="268941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lv-LV" sz="1400" b="1" spc="40" dirty="0">
                  <a:latin typeface="Century Gothic" panose="020B0502020202020204" pitchFamily="34" charset="0"/>
                </a:rPr>
                <a:t>un saprast izmaksas?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9EE9B62-116E-46D2-ABCD-8D3D854C6401}"/>
              </a:ext>
            </a:extLst>
          </p:cNvPr>
          <p:cNvSpPr/>
          <p:nvPr/>
        </p:nvSpPr>
        <p:spPr>
          <a:xfrm>
            <a:off x="997324" y="1201310"/>
            <a:ext cx="870106" cy="74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4800" b="1" spc="40" dirty="0">
                <a:solidFill>
                  <a:srgbClr val="00467F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E2B8B2-843D-4286-9CA4-9D03460DDE14}"/>
              </a:ext>
            </a:extLst>
          </p:cNvPr>
          <p:cNvSpPr/>
          <p:nvPr/>
        </p:nvSpPr>
        <p:spPr>
          <a:xfrm>
            <a:off x="2717612" y="1821619"/>
            <a:ext cx="2093153" cy="268941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lv-LV" sz="1400" b="1" spc="40" dirty="0">
                <a:latin typeface="Century Gothic" panose="020B0502020202020204" pitchFamily="34" charset="0"/>
              </a:rPr>
              <a:t>1. SOLIS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63D72E-714A-4C89-809A-DA508FB47594}"/>
              </a:ext>
            </a:extLst>
          </p:cNvPr>
          <p:cNvSpPr/>
          <p:nvPr/>
        </p:nvSpPr>
        <p:spPr>
          <a:xfrm>
            <a:off x="5049423" y="1821618"/>
            <a:ext cx="2093153" cy="268941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lv-LV" sz="1400" b="1" spc="40" dirty="0">
                <a:latin typeface="Century Gothic" panose="020B0502020202020204" pitchFamily="34" charset="0"/>
              </a:rPr>
              <a:t>2. SOLIS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55EA9-70B4-4A42-AC71-860A32505856}"/>
              </a:ext>
            </a:extLst>
          </p:cNvPr>
          <p:cNvSpPr/>
          <p:nvPr/>
        </p:nvSpPr>
        <p:spPr>
          <a:xfrm>
            <a:off x="7381234" y="1821617"/>
            <a:ext cx="2093153" cy="268941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lv-LV" sz="1400" b="1" spc="40" dirty="0">
                <a:latin typeface="Century Gothic" panose="020B0502020202020204" pitchFamily="34" charset="0"/>
              </a:rPr>
              <a:t>3. SOLIS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61A0D6-8619-4327-9279-990EE962B02A}"/>
              </a:ext>
            </a:extLst>
          </p:cNvPr>
          <p:cNvSpPr/>
          <p:nvPr/>
        </p:nvSpPr>
        <p:spPr>
          <a:xfrm>
            <a:off x="9713046" y="1821616"/>
            <a:ext cx="2093153" cy="268941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lv-LV" sz="1400" b="1" spc="40" dirty="0">
                <a:latin typeface="Century Gothic" panose="020B0502020202020204" pitchFamily="34" charset="0"/>
              </a:rPr>
              <a:t>4. SOLIS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791568-7445-435C-A693-A319CCFA779F}"/>
              </a:ext>
            </a:extLst>
          </p:cNvPr>
          <p:cNvSpPr/>
          <p:nvPr/>
        </p:nvSpPr>
        <p:spPr>
          <a:xfrm>
            <a:off x="2717612" y="5146392"/>
            <a:ext cx="2093153" cy="268941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lv-LV" sz="1400" b="1" spc="40" dirty="0">
                <a:latin typeface="Century Gothic" panose="020B0502020202020204" pitchFamily="34" charset="0"/>
              </a:rPr>
              <a:t>6. SOLIS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425F8D-87AE-457F-9CB6-304E46F9E59D}"/>
              </a:ext>
            </a:extLst>
          </p:cNvPr>
          <p:cNvSpPr/>
          <p:nvPr/>
        </p:nvSpPr>
        <p:spPr>
          <a:xfrm>
            <a:off x="5049423" y="5146392"/>
            <a:ext cx="2093153" cy="268941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lv-LV" sz="1400" b="1" spc="40" dirty="0">
                <a:latin typeface="Century Gothic" panose="020B0502020202020204" pitchFamily="34" charset="0"/>
              </a:rPr>
              <a:t>7. SOLIS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8C38BD-8FBB-4ACB-973A-B097CD522FBC}"/>
              </a:ext>
            </a:extLst>
          </p:cNvPr>
          <p:cNvSpPr/>
          <p:nvPr/>
        </p:nvSpPr>
        <p:spPr>
          <a:xfrm>
            <a:off x="7381234" y="5146392"/>
            <a:ext cx="2093153" cy="268941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lv-LV" sz="1400" b="1" spc="40" dirty="0">
                <a:latin typeface="Century Gothic" panose="020B0502020202020204" pitchFamily="34" charset="0"/>
              </a:rPr>
              <a:t>8. SOLIS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948E34-D3DC-4ACB-B84A-73E1BA70F131}"/>
              </a:ext>
            </a:extLst>
          </p:cNvPr>
          <p:cNvSpPr/>
          <p:nvPr/>
        </p:nvSpPr>
        <p:spPr>
          <a:xfrm>
            <a:off x="9713046" y="5146392"/>
            <a:ext cx="2093153" cy="268941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lv-LV" sz="1400" b="1" spc="40" dirty="0">
                <a:latin typeface="Century Gothic" panose="020B0502020202020204" pitchFamily="34" charset="0"/>
              </a:rPr>
              <a:t>9. SOLIS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1D9F33-EF36-4070-85CE-E50C2DF9CC86}"/>
              </a:ext>
            </a:extLst>
          </p:cNvPr>
          <p:cNvSpPr/>
          <p:nvPr/>
        </p:nvSpPr>
        <p:spPr>
          <a:xfrm>
            <a:off x="385801" y="5146392"/>
            <a:ext cx="2093153" cy="268941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lv-LV" sz="1400" b="1" spc="40" dirty="0">
                <a:latin typeface="Century Gothic" panose="020B0502020202020204" pitchFamily="34" charset="0"/>
              </a:rPr>
              <a:t>5. SOLIS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B3CF41-1BDD-4629-B1AF-A7E6CF3DB6BC}"/>
              </a:ext>
            </a:extLst>
          </p:cNvPr>
          <p:cNvSpPr txBox="1"/>
          <p:nvPr/>
        </p:nvSpPr>
        <p:spPr>
          <a:xfrm>
            <a:off x="2718000" y="5420277"/>
            <a:ext cx="2091600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lv-LV" sz="1050" b="1" dirty="0">
                <a:solidFill>
                  <a:srgbClr val="00467F"/>
                </a:solidFill>
                <a:latin typeface="Century Gothic" panose="020B0502020202020204" pitchFamily="34" charset="0"/>
              </a:rPr>
              <a:t>Kredītiestādes atteikuma gadījumā </a:t>
            </a:r>
            <a:r>
              <a:rPr lang="lv-LV" sz="1050" dirty="0">
                <a:solidFill>
                  <a:srgbClr val="00467F"/>
                </a:solidFill>
                <a:latin typeface="Century Gothic" panose="020B0502020202020204" pitchFamily="34" charset="0"/>
              </a:rPr>
              <a:t>pilnvarotā persona ALTUM klientu apkalpošanas portālā </a:t>
            </a:r>
            <a:r>
              <a:rPr lang="lv-LV" sz="1050" b="1" dirty="0">
                <a:solidFill>
                  <a:srgbClr val="00467F"/>
                </a:solidFill>
                <a:latin typeface="Century Gothic" panose="020B0502020202020204" pitchFamily="34" charset="0"/>
              </a:rPr>
              <a:t>mans.altum.lv </a:t>
            </a:r>
            <a:r>
              <a:rPr lang="lv-LV" sz="1050" dirty="0">
                <a:solidFill>
                  <a:srgbClr val="00467F"/>
                </a:solidFill>
                <a:latin typeface="Century Gothic" panose="020B0502020202020204" pitchFamily="34" charset="0"/>
              </a:rPr>
              <a:t>iesniedz pieteikumu dalībai programmā kopā ar tehnisko dokumentāciju un citiem projekta dokumentiem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C19FD2-A09C-43FB-AC21-8A3CB3A019C7}"/>
              </a:ext>
            </a:extLst>
          </p:cNvPr>
          <p:cNvSpPr txBox="1"/>
          <p:nvPr/>
        </p:nvSpPr>
        <p:spPr>
          <a:xfrm>
            <a:off x="5050199" y="5420277"/>
            <a:ext cx="209160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  <a:t>ALTUM lēmums</a:t>
            </a:r>
            <a:b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</a:br>
            <a: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  <a:t>par aizdevuma piešķiršanu</a:t>
            </a:r>
            <a:endParaRPr lang="lv-LV" sz="1200" dirty="0">
              <a:solidFill>
                <a:srgbClr val="00467F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AC422D-470D-45E7-8AAB-13CED4EA3C87}"/>
              </a:ext>
            </a:extLst>
          </p:cNvPr>
          <p:cNvSpPr txBox="1"/>
          <p:nvPr/>
        </p:nvSpPr>
        <p:spPr>
          <a:xfrm>
            <a:off x="386577" y="5420277"/>
            <a:ext cx="2091600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  <a:t>Pilnvarotā persona </a:t>
            </a:r>
            <a: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  <a:t>iesniedz aizdevuma pieteikumu</a:t>
            </a:r>
            <a:b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</a:br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  <a:t>kredītiestādē un kredīta apstiprinājuma gadījumā</a:t>
            </a:r>
            <a:b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</a:br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  <a:t>realizē remonta projektu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BA79C6-E06F-4E41-9CB9-F85C2860D470}"/>
              </a:ext>
            </a:extLst>
          </p:cNvPr>
          <p:cNvSpPr txBox="1"/>
          <p:nvPr/>
        </p:nvSpPr>
        <p:spPr>
          <a:xfrm>
            <a:off x="7382398" y="5420277"/>
            <a:ext cx="209160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  <a:t>Līguma parakstīšana</a:t>
            </a:r>
            <a:b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</a:br>
            <a: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  <a:t>un aizdevuma izmaksa</a:t>
            </a:r>
            <a:endParaRPr lang="lv-LV" sz="1200" dirty="0">
              <a:solidFill>
                <a:srgbClr val="00467F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9926C2-199C-401D-A09E-ABFB6AD99B38}"/>
              </a:ext>
            </a:extLst>
          </p:cNvPr>
          <p:cNvSpPr txBox="1"/>
          <p:nvPr/>
        </p:nvSpPr>
        <p:spPr>
          <a:xfrm>
            <a:off x="9714599" y="5420277"/>
            <a:ext cx="209160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  <a:t>Projekta</a:t>
            </a:r>
            <a:b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</a:br>
            <a: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  <a:t>īstenošana </a:t>
            </a:r>
            <a:endParaRPr lang="lv-LV" sz="1200" dirty="0">
              <a:solidFill>
                <a:srgbClr val="00467F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24CE80-22CA-4173-A2F1-051AFEA9F516}"/>
              </a:ext>
            </a:extLst>
          </p:cNvPr>
          <p:cNvSpPr txBox="1"/>
          <p:nvPr/>
        </p:nvSpPr>
        <p:spPr>
          <a:xfrm>
            <a:off x="2718000" y="2093507"/>
            <a:ext cx="2091600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lv-LV" sz="1050" b="1" dirty="0">
                <a:solidFill>
                  <a:srgbClr val="00467F"/>
                </a:solidFill>
                <a:latin typeface="Century Gothic" panose="020B0502020202020204" pitchFamily="34" charset="0"/>
              </a:rPr>
              <a:t>Dzīvokļu īpašnieku</a:t>
            </a:r>
            <a:br>
              <a:rPr lang="lv-LV" sz="1050" b="1" dirty="0">
                <a:solidFill>
                  <a:srgbClr val="00467F"/>
                </a:solidFill>
                <a:latin typeface="Century Gothic" panose="020B0502020202020204" pitchFamily="34" charset="0"/>
              </a:rPr>
            </a:br>
            <a:r>
              <a:rPr lang="lv-LV" sz="1050" b="1" dirty="0">
                <a:solidFill>
                  <a:srgbClr val="00467F"/>
                </a:solidFill>
                <a:latin typeface="Century Gothic" panose="020B0502020202020204" pitchFamily="34" charset="0"/>
              </a:rPr>
              <a:t>apspriede, kurā: </a:t>
            </a:r>
            <a:endParaRPr lang="lv-LV" sz="1050" dirty="0">
              <a:solidFill>
                <a:srgbClr val="00467F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F9DA42-F751-45C9-B1C3-E7533A16D31D}"/>
              </a:ext>
            </a:extLst>
          </p:cNvPr>
          <p:cNvSpPr txBox="1"/>
          <p:nvPr/>
        </p:nvSpPr>
        <p:spPr>
          <a:xfrm>
            <a:off x="5049423" y="2093507"/>
            <a:ext cx="2091600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lv-LV" sz="1050" b="1" dirty="0">
                <a:solidFill>
                  <a:srgbClr val="00467F"/>
                </a:solidFill>
                <a:latin typeface="Century Gothic" panose="020B0502020202020204" pitchFamily="34" charset="0"/>
              </a:rPr>
              <a:t>Pilnvarotā persona</a:t>
            </a:r>
            <a:endParaRPr lang="lv-LV" sz="1050" dirty="0">
              <a:solidFill>
                <a:srgbClr val="00467F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8813E6-2AB7-4B5C-8277-9450E8A8716E}"/>
              </a:ext>
            </a:extLst>
          </p:cNvPr>
          <p:cNvSpPr txBox="1"/>
          <p:nvPr/>
        </p:nvSpPr>
        <p:spPr>
          <a:xfrm>
            <a:off x="7382787" y="2093507"/>
            <a:ext cx="209160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  <a:t>Pilnvarotā persona</a:t>
            </a:r>
            <a:b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</a:br>
            <a: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  <a:t>iepazīstina dzīvokļu</a:t>
            </a:r>
            <a:b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</a:br>
            <a: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  <a:t>īpašniekus</a:t>
            </a:r>
            <a:b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</a:br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  <a:t>ar plānotajiem darbiem,</a:t>
            </a:r>
            <a:b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</a:br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  <a:t>kopējām izmaksām</a:t>
            </a:r>
            <a:b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</a:br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  <a:t>un piegādātāju atlasi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F250EE-1346-485F-AC5F-8842D9B24A4F}"/>
              </a:ext>
            </a:extLst>
          </p:cNvPr>
          <p:cNvSpPr txBox="1"/>
          <p:nvPr/>
        </p:nvSpPr>
        <p:spPr>
          <a:xfrm>
            <a:off x="9714599" y="2093507"/>
            <a:ext cx="209160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  <a:t>Dzīvokļu īpašnieki nobalso</a:t>
            </a:r>
            <a:br>
              <a:rPr lang="lv-LV" sz="1200" b="1" dirty="0">
                <a:solidFill>
                  <a:srgbClr val="00467F"/>
                </a:solidFill>
                <a:latin typeface="Century Gothic" panose="020B0502020202020204" pitchFamily="34" charset="0"/>
              </a:rPr>
            </a:br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  <a:t>par izmaksām, pakalpojumu sniedzējiem un pilnvaro</a:t>
            </a:r>
            <a:b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</a:br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  <a:t>pilnvaroto personu</a:t>
            </a:r>
            <a:b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</a:br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  <a:t>parakstīt visus dokumentus</a:t>
            </a:r>
            <a:b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</a:br>
            <a:r>
              <a:rPr lang="lv-LV" sz="1200" dirty="0">
                <a:solidFill>
                  <a:srgbClr val="00467F"/>
                </a:solidFill>
                <a:latin typeface="Century Gothic" panose="020B0502020202020204" pitchFamily="34" charset="0"/>
              </a:rPr>
              <a:t>projekta realizācijai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1395DA-9955-4F1B-AA87-98D8CAD8E5E4}"/>
              </a:ext>
            </a:extLst>
          </p:cNvPr>
          <p:cNvSpPr txBox="1"/>
          <p:nvPr/>
        </p:nvSpPr>
        <p:spPr>
          <a:xfrm>
            <a:off x="2718000" y="2565571"/>
            <a:ext cx="2091600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lv-LV" sz="1050" dirty="0">
                <a:solidFill>
                  <a:srgbClr val="00467F"/>
                </a:solidFill>
                <a:latin typeface="Century Gothic" panose="020B0502020202020204" pitchFamily="34" charset="0"/>
              </a:rPr>
              <a:t>Pārrunā nepieciešamos</a:t>
            </a:r>
            <a:br>
              <a:rPr lang="lv-LV" sz="1050" dirty="0">
                <a:solidFill>
                  <a:srgbClr val="00467F"/>
                </a:solidFill>
                <a:latin typeface="Century Gothic" panose="020B0502020202020204" pitchFamily="34" charset="0"/>
              </a:rPr>
            </a:br>
            <a:r>
              <a:rPr lang="lv-LV" sz="1050" dirty="0">
                <a:solidFill>
                  <a:srgbClr val="00467F"/>
                </a:solidFill>
                <a:latin typeface="Century Gothic" panose="020B0502020202020204" pitchFamily="34" charset="0"/>
              </a:rPr>
              <a:t>mājas uzlabojumus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800FF8-E485-4ABE-BFC3-73FD0F4BBB97}"/>
              </a:ext>
            </a:extLst>
          </p:cNvPr>
          <p:cNvSpPr txBox="1"/>
          <p:nvPr/>
        </p:nvSpPr>
        <p:spPr>
          <a:xfrm>
            <a:off x="2718000" y="3090603"/>
            <a:ext cx="2091600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lv-LV" sz="1050" dirty="0">
                <a:solidFill>
                  <a:srgbClr val="00467F"/>
                </a:solidFill>
                <a:latin typeface="Century Gothic" panose="020B0502020202020204" pitchFamily="34" charset="0"/>
              </a:rPr>
              <a:t>Vienojas par prioritātēm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DEF895-B806-4A4B-8EC1-D947C7B44D9B}"/>
              </a:ext>
            </a:extLst>
          </p:cNvPr>
          <p:cNvSpPr txBox="1"/>
          <p:nvPr/>
        </p:nvSpPr>
        <p:spPr>
          <a:xfrm>
            <a:off x="2718000" y="3492198"/>
            <a:ext cx="2091600" cy="5770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lv-LV" sz="1050" dirty="0">
                <a:solidFill>
                  <a:srgbClr val="00467F"/>
                </a:solidFill>
                <a:latin typeface="Century Gothic" panose="020B0502020202020204" pitchFamily="34" charset="0"/>
              </a:rPr>
              <a:t>Vienojas par pilnvaroto personu,</a:t>
            </a:r>
            <a:br>
              <a:rPr lang="lv-LV" sz="1050" dirty="0">
                <a:solidFill>
                  <a:srgbClr val="00467F"/>
                </a:solidFill>
                <a:latin typeface="Century Gothic" panose="020B0502020202020204" pitchFamily="34" charset="0"/>
              </a:rPr>
            </a:br>
            <a:r>
              <a:rPr lang="lv-LV" sz="1050" dirty="0">
                <a:solidFill>
                  <a:srgbClr val="00467F"/>
                </a:solidFill>
                <a:latin typeface="Century Gothic" panose="020B0502020202020204" pitchFamily="34" charset="0"/>
              </a:rPr>
              <a:t>kas veiks remonta darbu</a:t>
            </a:r>
            <a:br>
              <a:rPr lang="lv-LV" sz="1050" dirty="0">
                <a:solidFill>
                  <a:srgbClr val="00467F"/>
                </a:solidFill>
                <a:latin typeface="Century Gothic" panose="020B0502020202020204" pitchFamily="34" charset="0"/>
              </a:rPr>
            </a:br>
            <a:r>
              <a:rPr lang="lv-LV" sz="1050" dirty="0">
                <a:solidFill>
                  <a:srgbClr val="00467F"/>
                </a:solidFill>
                <a:latin typeface="Century Gothic" panose="020B0502020202020204" pitchFamily="34" charset="0"/>
              </a:rPr>
              <a:t>dokumentu sagatavošanu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0C6A35-5AED-43C9-BB60-DC1D6C16DBCF}"/>
              </a:ext>
            </a:extLst>
          </p:cNvPr>
          <p:cNvSpPr txBox="1"/>
          <p:nvPr/>
        </p:nvSpPr>
        <p:spPr>
          <a:xfrm>
            <a:off x="4885094" y="2440878"/>
            <a:ext cx="2421811" cy="5770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lv-LV" sz="1050" dirty="0">
                <a:solidFill>
                  <a:srgbClr val="00467F"/>
                </a:solidFill>
                <a:latin typeface="Century Gothic" panose="020B0502020202020204" pitchFamily="34" charset="0"/>
              </a:rPr>
              <a:t>Pārbauda, vai mājas uzlabojumu projekts un iedzīvotāji</a:t>
            </a:r>
            <a:br>
              <a:rPr lang="lv-LV" sz="1050" dirty="0">
                <a:solidFill>
                  <a:srgbClr val="00467F"/>
                </a:solidFill>
                <a:latin typeface="Century Gothic" panose="020B0502020202020204" pitchFamily="34" charset="0"/>
              </a:rPr>
            </a:br>
            <a:r>
              <a:rPr lang="lv-LV" sz="1050" dirty="0">
                <a:solidFill>
                  <a:srgbClr val="00467F"/>
                </a:solidFill>
                <a:latin typeface="Century Gothic" panose="020B0502020202020204" pitchFamily="34" charset="0"/>
              </a:rPr>
              <a:t>atbilst programmas nosacījumiem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E650D5-A56D-4DC4-A458-A37F27CCE196}"/>
              </a:ext>
            </a:extLst>
          </p:cNvPr>
          <p:cNvSpPr txBox="1"/>
          <p:nvPr/>
        </p:nvSpPr>
        <p:spPr>
          <a:xfrm>
            <a:off x="5049423" y="3179113"/>
            <a:ext cx="2091600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lv-LV" sz="1050" dirty="0">
                <a:solidFill>
                  <a:srgbClr val="00467F"/>
                </a:solidFill>
                <a:latin typeface="Century Gothic" panose="020B0502020202020204" pitchFamily="34" charset="0"/>
              </a:rPr>
              <a:t>Apzina potenciālos remonta</a:t>
            </a:r>
            <a:br>
              <a:rPr lang="lv-LV" sz="1050" dirty="0">
                <a:solidFill>
                  <a:srgbClr val="00467F"/>
                </a:solidFill>
                <a:latin typeface="Century Gothic" panose="020B0502020202020204" pitchFamily="34" charset="0"/>
              </a:rPr>
            </a:br>
            <a:r>
              <a:rPr lang="lv-LV" sz="1050" dirty="0">
                <a:solidFill>
                  <a:srgbClr val="00467F"/>
                </a:solidFill>
                <a:latin typeface="Century Gothic" panose="020B0502020202020204" pitchFamily="34" charset="0"/>
              </a:rPr>
              <a:t>darbu veicējus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F8AFBF-5873-4F24-856E-8709C8FD8195}"/>
              </a:ext>
            </a:extLst>
          </p:cNvPr>
          <p:cNvSpPr txBox="1"/>
          <p:nvPr/>
        </p:nvSpPr>
        <p:spPr>
          <a:xfrm>
            <a:off x="5049423" y="3763119"/>
            <a:ext cx="2091600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lv-LV" sz="1050" dirty="0">
                <a:solidFill>
                  <a:srgbClr val="00467F"/>
                </a:solidFill>
                <a:latin typeface="Century Gothic" panose="020B0502020202020204" pitchFamily="34" charset="0"/>
              </a:rPr>
              <a:t>Aprēķina plānotās izmaksas</a:t>
            </a:r>
          </a:p>
        </p:txBody>
      </p:sp>
      <p:grpSp>
        <p:nvGrpSpPr>
          <p:cNvPr id="45" name="Graphic 42">
            <a:extLst>
              <a:ext uri="{FF2B5EF4-FFF2-40B4-BE49-F238E27FC236}">
                <a16:creationId xmlns:a16="http://schemas.microsoft.com/office/drawing/2014/main" id="{EBD621BF-D681-4C10-A33E-D93B1B31D0BD}"/>
              </a:ext>
            </a:extLst>
          </p:cNvPr>
          <p:cNvGrpSpPr/>
          <p:nvPr/>
        </p:nvGrpSpPr>
        <p:grpSpPr>
          <a:xfrm>
            <a:off x="5723039" y="991778"/>
            <a:ext cx="745920" cy="745920"/>
            <a:chOff x="3693482" y="9178738"/>
            <a:chExt cx="745920" cy="74592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5A5FB84-3F92-421F-B27A-D7181DF3FF3C}"/>
                </a:ext>
              </a:extLst>
            </p:cNvPr>
            <p:cNvSpPr/>
            <p:nvPr/>
          </p:nvSpPr>
          <p:spPr>
            <a:xfrm>
              <a:off x="3693482" y="9178738"/>
              <a:ext cx="745920" cy="745920"/>
            </a:xfrm>
            <a:custGeom>
              <a:avLst/>
              <a:gdLst>
                <a:gd name="connsiteX0" fmla="*/ 745920 w 745920"/>
                <a:gd name="connsiteY0" fmla="*/ 372960 h 745920"/>
                <a:gd name="connsiteX1" fmla="*/ 372960 w 745920"/>
                <a:gd name="connsiteY1" fmla="*/ 745920 h 745920"/>
                <a:gd name="connsiteX2" fmla="*/ 0 w 745920"/>
                <a:gd name="connsiteY2" fmla="*/ 372960 h 745920"/>
                <a:gd name="connsiteX3" fmla="*/ 372960 w 745920"/>
                <a:gd name="connsiteY3" fmla="*/ 0 h 745920"/>
                <a:gd name="connsiteX4" fmla="*/ 745920 w 745920"/>
                <a:gd name="connsiteY4" fmla="*/ 372960 h 7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920" h="745920">
                  <a:moveTo>
                    <a:pt x="745920" y="372960"/>
                  </a:moveTo>
                  <a:cubicBezTo>
                    <a:pt x="745920" y="578940"/>
                    <a:pt x="578940" y="745920"/>
                    <a:pt x="372960" y="745920"/>
                  </a:cubicBezTo>
                  <a:cubicBezTo>
                    <a:pt x="166980" y="745920"/>
                    <a:pt x="0" y="578940"/>
                    <a:pt x="0" y="372960"/>
                  </a:cubicBezTo>
                  <a:cubicBezTo>
                    <a:pt x="0" y="166980"/>
                    <a:pt x="166980" y="0"/>
                    <a:pt x="372960" y="0"/>
                  </a:cubicBezTo>
                  <a:cubicBezTo>
                    <a:pt x="578940" y="0"/>
                    <a:pt x="745920" y="166980"/>
                    <a:pt x="745920" y="372960"/>
                  </a:cubicBezTo>
                  <a:close/>
                </a:path>
              </a:pathLst>
            </a:custGeom>
            <a:solidFill>
              <a:srgbClr val="0DB2C8"/>
            </a:solidFill>
            <a:ln w="1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grpSp>
          <p:nvGrpSpPr>
            <p:cNvPr id="47" name="Graphic 42">
              <a:extLst>
                <a:ext uri="{FF2B5EF4-FFF2-40B4-BE49-F238E27FC236}">
                  <a16:creationId xmlns:a16="http://schemas.microsoft.com/office/drawing/2014/main" id="{BD869C0E-E619-483B-9E19-2C7CA26C0AB5}"/>
                </a:ext>
              </a:extLst>
            </p:cNvPr>
            <p:cNvGrpSpPr/>
            <p:nvPr/>
          </p:nvGrpSpPr>
          <p:grpSpPr>
            <a:xfrm>
              <a:off x="3942836" y="9298816"/>
              <a:ext cx="247212" cy="505637"/>
              <a:chOff x="3942836" y="9298816"/>
              <a:chExt cx="247212" cy="505637"/>
            </a:xfrm>
            <a:solidFill>
              <a:srgbClr val="FFFFFF"/>
            </a:solidFill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B2936AC-B109-43A1-90C3-BE1725F488E9}"/>
                  </a:ext>
                </a:extLst>
              </p:cNvPr>
              <p:cNvSpPr/>
              <p:nvPr/>
            </p:nvSpPr>
            <p:spPr>
              <a:xfrm>
                <a:off x="3999409" y="9298816"/>
                <a:ext cx="134063" cy="134063"/>
              </a:xfrm>
              <a:custGeom>
                <a:avLst/>
                <a:gdLst>
                  <a:gd name="connsiteX0" fmla="*/ 67032 w 134063"/>
                  <a:gd name="connsiteY0" fmla="*/ 134064 h 134063"/>
                  <a:gd name="connsiteX1" fmla="*/ 134064 w 134063"/>
                  <a:gd name="connsiteY1" fmla="*/ 67032 h 134063"/>
                  <a:gd name="connsiteX2" fmla="*/ 67032 w 134063"/>
                  <a:gd name="connsiteY2" fmla="*/ 0 h 134063"/>
                  <a:gd name="connsiteX3" fmla="*/ 0 w 134063"/>
                  <a:gd name="connsiteY3" fmla="*/ 67032 h 134063"/>
                  <a:gd name="connsiteX4" fmla="*/ 67032 w 134063"/>
                  <a:gd name="connsiteY4" fmla="*/ 134064 h 13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063" h="134063">
                    <a:moveTo>
                      <a:pt x="67032" y="134064"/>
                    </a:moveTo>
                    <a:cubicBezTo>
                      <a:pt x="104076" y="134064"/>
                      <a:pt x="134064" y="103950"/>
                      <a:pt x="134064" y="67032"/>
                    </a:cubicBezTo>
                    <a:cubicBezTo>
                      <a:pt x="134064" y="30114"/>
                      <a:pt x="103950" y="0"/>
                      <a:pt x="67032" y="0"/>
                    </a:cubicBezTo>
                    <a:cubicBezTo>
                      <a:pt x="29988" y="0"/>
                      <a:pt x="0" y="30114"/>
                      <a:pt x="0" y="67032"/>
                    </a:cubicBezTo>
                    <a:cubicBezTo>
                      <a:pt x="0" y="103950"/>
                      <a:pt x="30114" y="134064"/>
                      <a:pt x="67032" y="1340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A584B6E-9C39-48BC-8382-11EC119940FC}"/>
                  </a:ext>
                </a:extLst>
              </p:cNvPr>
              <p:cNvSpPr/>
              <p:nvPr/>
            </p:nvSpPr>
            <p:spPr>
              <a:xfrm>
                <a:off x="3942836" y="9460348"/>
                <a:ext cx="247212" cy="344105"/>
              </a:xfrm>
              <a:custGeom>
                <a:avLst/>
                <a:gdLst>
                  <a:gd name="connsiteX0" fmla="*/ 212562 w 247212"/>
                  <a:gd name="connsiteY0" fmla="*/ 0 h 344105"/>
                  <a:gd name="connsiteX1" fmla="*/ 172116 w 247212"/>
                  <a:gd name="connsiteY1" fmla="*/ 0 h 344105"/>
                  <a:gd name="connsiteX2" fmla="*/ 163044 w 247212"/>
                  <a:gd name="connsiteY2" fmla="*/ 5166 h 344105"/>
                  <a:gd name="connsiteX3" fmla="*/ 123606 w 247212"/>
                  <a:gd name="connsiteY3" fmla="*/ 70938 h 344105"/>
                  <a:gd name="connsiteX4" fmla="*/ 84168 w 247212"/>
                  <a:gd name="connsiteY4" fmla="*/ 5166 h 344105"/>
                  <a:gd name="connsiteX5" fmla="*/ 75096 w 247212"/>
                  <a:gd name="connsiteY5" fmla="*/ 0 h 344105"/>
                  <a:gd name="connsiteX6" fmla="*/ 34776 w 247212"/>
                  <a:gd name="connsiteY6" fmla="*/ 0 h 344105"/>
                  <a:gd name="connsiteX7" fmla="*/ 0 w 247212"/>
                  <a:gd name="connsiteY7" fmla="*/ 34776 h 344105"/>
                  <a:gd name="connsiteX8" fmla="*/ 0 w 247212"/>
                  <a:gd name="connsiteY8" fmla="*/ 35784 h 344105"/>
                  <a:gd name="connsiteX9" fmla="*/ 13104 w 247212"/>
                  <a:gd name="connsiteY9" fmla="*/ 164556 h 344105"/>
                  <a:gd name="connsiteX10" fmla="*/ 47880 w 247212"/>
                  <a:gd name="connsiteY10" fmla="*/ 198702 h 344105"/>
                  <a:gd name="connsiteX11" fmla="*/ 62622 w 247212"/>
                  <a:gd name="connsiteY11" fmla="*/ 198702 h 344105"/>
                  <a:gd name="connsiteX12" fmla="*/ 74718 w 247212"/>
                  <a:gd name="connsiteY12" fmla="*/ 309960 h 344105"/>
                  <a:gd name="connsiteX13" fmla="*/ 109494 w 247212"/>
                  <a:gd name="connsiteY13" fmla="*/ 344106 h 344105"/>
                  <a:gd name="connsiteX14" fmla="*/ 137718 w 247212"/>
                  <a:gd name="connsiteY14" fmla="*/ 344106 h 344105"/>
                  <a:gd name="connsiteX15" fmla="*/ 172494 w 247212"/>
                  <a:gd name="connsiteY15" fmla="*/ 309960 h 344105"/>
                  <a:gd name="connsiteX16" fmla="*/ 184590 w 247212"/>
                  <a:gd name="connsiteY16" fmla="*/ 198702 h 344105"/>
                  <a:gd name="connsiteX17" fmla="*/ 199332 w 247212"/>
                  <a:gd name="connsiteY17" fmla="*/ 198702 h 344105"/>
                  <a:gd name="connsiteX18" fmla="*/ 234108 w 247212"/>
                  <a:gd name="connsiteY18" fmla="*/ 164556 h 344105"/>
                  <a:gd name="connsiteX19" fmla="*/ 247212 w 247212"/>
                  <a:gd name="connsiteY19" fmla="*/ 35784 h 344105"/>
                  <a:gd name="connsiteX20" fmla="*/ 247212 w 247212"/>
                  <a:gd name="connsiteY20" fmla="*/ 34776 h 344105"/>
                  <a:gd name="connsiteX21" fmla="*/ 212562 w 247212"/>
                  <a:gd name="connsiteY21" fmla="*/ 0 h 34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7212" h="344105">
                    <a:moveTo>
                      <a:pt x="212562" y="0"/>
                    </a:moveTo>
                    <a:lnTo>
                      <a:pt x="172116" y="0"/>
                    </a:lnTo>
                    <a:cubicBezTo>
                      <a:pt x="168462" y="0"/>
                      <a:pt x="164934" y="1890"/>
                      <a:pt x="163044" y="5166"/>
                    </a:cubicBezTo>
                    <a:lnTo>
                      <a:pt x="123606" y="70938"/>
                    </a:lnTo>
                    <a:lnTo>
                      <a:pt x="84168" y="5166"/>
                    </a:lnTo>
                    <a:cubicBezTo>
                      <a:pt x="82278" y="2016"/>
                      <a:pt x="78876" y="0"/>
                      <a:pt x="75096" y="0"/>
                    </a:cubicBezTo>
                    <a:lnTo>
                      <a:pt x="34776" y="0"/>
                    </a:lnTo>
                    <a:cubicBezTo>
                      <a:pt x="15624" y="0"/>
                      <a:pt x="0" y="15624"/>
                      <a:pt x="0" y="34776"/>
                    </a:cubicBezTo>
                    <a:cubicBezTo>
                      <a:pt x="0" y="35154"/>
                      <a:pt x="0" y="35532"/>
                      <a:pt x="0" y="35784"/>
                    </a:cubicBezTo>
                    <a:lnTo>
                      <a:pt x="13104" y="164556"/>
                    </a:lnTo>
                    <a:cubicBezTo>
                      <a:pt x="13356" y="183456"/>
                      <a:pt x="28854" y="198702"/>
                      <a:pt x="47880" y="198702"/>
                    </a:cubicBezTo>
                    <a:lnTo>
                      <a:pt x="62622" y="198702"/>
                    </a:lnTo>
                    <a:lnTo>
                      <a:pt x="74718" y="309960"/>
                    </a:lnTo>
                    <a:cubicBezTo>
                      <a:pt x="75096" y="328860"/>
                      <a:pt x="90468" y="344106"/>
                      <a:pt x="109494" y="344106"/>
                    </a:cubicBezTo>
                    <a:lnTo>
                      <a:pt x="137718" y="344106"/>
                    </a:lnTo>
                    <a:cubicBezTo>
                      <a:pt x="156744" y="344106"/>
                      <a:pt x="172116" y="328860"/>
                      <a:pt x="172494" y="309960"/>
                    </a:cubicBezTo>
                    <a:lnTo>
                      <a:pt x="184590" y="198702"/>
                    </a:lnTo>
                    <a:lnTo>
                      <a:pt x="199332" y="198702"/>
                    </a:lnTo>
                    <a:cubicBezTo>
                      <a:pt x="218358" y="198702"/>
                      <a:pt x="233730" y="183456"/>
                      <a:pt x="234108" y="164556"/>
                    </a:cubicBezTo>
                    <a:lnTo>
                      <a:pt x="247212" y="35784"/>
                    </a:lnTo>
                    <a:cubicBezTo>
                      <a:pt x="247212" y="35406"/>
                      <a:pt x="247212" y="35028"/>
                      <a:pt x="247212" y="34776"/>
                    </a:cubicBezTo>
                    <a:cubicBezTo>
                      <a:pt x="247338" y="15624"/>
                      <a:pt x="231714" y="0"/>
                      <a:pt x="212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50" name="Graphic 42">
            <a:extLst>
              <a:ext uri="{FF2B5EF4-FFF2-40B4-BE49-F238E27FC236}">
                <a16:creationId xmlns:a16="http://schemas.microsoft.com/office/drawing/2014/main" id="{B75EB8A0-58AA-4074-8E29-BEB4C5964FFA}"/>
              </a:ext>
            </a:extLst>
          </p:cNvPr>
          <p:cNvGrpSpPr/>
          <p:nvPr/>
        </p:nvGrpSpPr>
        <p:grpSpPr>
          <a:xfrm>
            <a:off x="3391228" y="991778"/>
            <a:ext cx="745920" cy="745920"/>
            <a:chOff x="2722652" y="8032894"/>
            <a:chExt cx="745920" cy="745920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6E4F91C-36FD-48D2-BE71-E0DACFEC6A0A}"/>
                </a:ext>
              </a:extLst>
            </p:cNvPr>
            <p:cNvSpPr/>
            <p:nvPr/>
          </p:nvSpPr>
          <p:spPr>
            <a:xfrm>
              <a:off x="2722652" y="8032894"/>
              <a:ext cx="745920" cy="745920"/>
            </a:xfrm>
            <a:custGeom>
              <a:avLst/>
              <a:gdLst>
                <a:gd name="connsiteX0" fmla="*/ 745920 w 745920"/>
                <a:gd name="connsiteY0" fmla="*/ 372960 h 745920"/>
                <a:gd name="connsiteX1" fmla="*/ 372960 w 745920"/>
                <a:gd name="connsiteY1" fmla="*/ 745920 h 745920"/>
                <a:gd name="connsiteX2" fmla="*/ 0 w 745920"/>
                <a:gd name="connsiteY2" fmla="*/ 372960 h 745920"/>
                <a:gd name="connsiteX3" fmla="*/ 372960 w 745920"/>
                <a:gd name="connsiteY3" fmla="*/ 0 h 745920"/>
                <a:gd name="connsiteX4" fmla="*/ 745920 w 745920"/>
                <a:gd name="connsiteY4" fmla="*/ 372960 h 7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920" h="745920">
                  <a:moveTo>
                    <a:pt x="745920" y="372960"/>
                  </a:moveTo>
                  <a:cubicBezTo>
                    <a:pt x="745920" y="578940"/>
                    <a:pt x="578940" y="745920"/>
                    <a:pt x="372960" y="745920"/>
                  </a:cubicBezTo>
                  <a:cubicBezTo>
                    <a:pt x="166980" y="745920"/>
                    <a:pt x="0" y="578940"/>
                    <a:pt x="0" y="372960"/>
                  </a:cubicBezTo>
                  <a:cubicBezTo>
                    <a:pt x="0" y="166980"/>
                    <a:pt x="166980" y="0"/>
                    <a:pt x="372960" y="0"/>
                  </a:cubicBezTo>
                  <a:cubicBezTo>
                    <a:pt x="578940" y="0"/>
                    <a:pt x="745920" y="166980"/>
                    <a:pt x="745920" y="372960"/>
                  </a:cubicBezTo>
                  <a:close/>
                </a:path>
              </a:pathLst>
            </a:custGeom>
            <a:solidFill>
              <a:srgbClr val="0DB2C8"/>
            </a:solidFill>
            <a:ln w="1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grpSp>
          <p:nvGrpSpPr>
            <p:cNvPr id="52" name="Graphic 42">
              <a:extLst>
                <a:ext uri="{FF2B5EF4-FFF2-40B4-BE49-F238E27FC236}">
                  <a16:creationId xmlns:a16="http://schemas.microsoft.com/office/drawing/2014/main" id="{CCDB6497-04FE-4B9A-AE8E-AED8FC03898A}"/>
                </a:ext>
              </a:extLst>
            </p:cNvPr>
            <p:cNvGrpSpPr/>
            <p:nvPr/>
          </p:nvGrpSpPr>
          <p:grpSpPr>
            <a:xfrm>
              <a:off x="2869693" y="8206522"/>
              <a:ext cx="451835" cy="398915"/>
              <a:chOff x="2869693" y="8206522"/>
              <a:chExt cx="451835" cy="398915"/>
            </a:xfrm>
            <a:solidFill>
              <a:srgbClr val="FFFFFF"/>
            </a:solidFill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1ECE11B-683A-4158-98E8-929E7CBEF7D0}"/>
                  </a:ext>
                </a:extLst>
              </p:cNvPr>
              <p:cNvSpPr/>
              <p:nvPr/>
            </p:nvSpPr>
            <p:spPr>
              <a:xfrm>
                <a:off x="3067765" y="8375740"/>
                <a:ext cx="253763" cy="229697"/>
              </a:xfrm>
              <a:custGeom>
                <a:avLst/>
                <a:gdLst>
                  <a:gd name="connsiteX0" fmla="*/ 160398 w 253763"/>
                  <a:gd name="connsiteY0" fmla="*/ 0 h 229697"/>
                  <a:gd name="connsiteX1" fmla="*/ 253764 w 253763"/>
                  <a:gd name="connsiteY1" fmla="*/ 98658 h 229697"/>
                  <a:gd name="connsiteX2" fmla="*/ 215334 w 253763"/>
                  <a:gd name="connsiteY2" fmla="*/ 171738 h 229697"/>
                  <a:gd name="connsiteX3" fmla="*/ 238644 w 253763"/>
                  <a:gd name="connsiteY3" fmla="*/ 229698 h 229697"/>
                  <a:gd name="connsiteX4" fmla="*/ 161154 w 253763"/>
                  <a:gd name="connsiteY4" fmla="*/ 197316 h 229697"/>
                  <a:gd name="connsiteX5" fmla="*/ 125748 w 253763"/>
                  <a:gd name="connsiteY5" fmla="*/ 201096 h 229697"/>
                  <a:gd name="connsiteX6" fmla="*/ 0 w 253763"/>
                  <a:gd name="connsiteY6" fmla="*/ 119070 h 22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763" h="229697">
                    <a:moveTo>
                      <a:pt x="160398" y="0"/>
                    </a:moveTo>
                    <a:cubicBezTo>
                      <a:pt x="214578" y="12096"/>
                      <a:pt x="253764" y="51912"/>
                      <a:pt x="253764" y="98658"/>
                    </a:cubicBezTo>
                    <a:cubicBezTo>
                      <a:pt x="253008" y="127638"/>
                      <a:pt x="238770" y="154602"/>
                      <a:pt x="215334" y="171738"/>
                    </a:cubicBezTo>
                    <a:lnTo>
                      <a:pt x="238644" y="229698"/>
                    </a:lnTo>
                    <a:lnTo>
                      <a:pt x="161154" y="197316"/>
                    </a:lnTo>
                    <a:cubicBezTo>
                      <a:pt x="149562" y="199836"/>
                      <a:pt x="137718" y="201222"/>
                      <a:pt x="125748" y="201096"/>
                    </a:cubicBezTo>
                    <a:cubicBezTo>
                      <a:pt x="64008" y="201096"/>
                      <a:pt x="12096" y="165690"/>
                      <a:pt x="0" y="119070"/>
                    </a:cubicBezTo>
                  </a:path>
                </a:pathLst>
              </a:custGeom>
              <a:solidFill>
                <a:srgbClr val="FFFFFF"/>
              </a:solidFill>
              <a:ln w="14987" cap="rnd">
                <a:solidFill>
                  <a:srgbClr val="0DB2C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FF9D2E1-9F50-4B4D-9180-53D789372DFF}"/>
                  </a:ext>
                </a:extLst>
              </p:cNvPr>
              <p:cNvSpPr/>
              <p:nvPr/>
            </p:nvSpPr>
            <p:spPr>
              <a:xfrm>
                <a:off x="2869693" y="8206522"/>
                <a:ext cx="361368" cy="331128"/>
              </a:xfrm>
              <a:custGeom>
                <a:avLst/>
                <a:gdLst>
                  <a:gd name="connsiteX0" fmla="*/ 15120 w 361368"/>
                  <a:gd name="connsiteY0" fmla="*/ 331128 h 331128"/>
                  <a:gd name="connsiteX1" fmla="*/ 131040 w 361368"/>
                  <a:gd name="connsiteY1" fmla="*/ 283752 h 331128"/>
                  <a:gd name="connsiteX2" fmla="*/ 180684 w 361368"/>
                  <a:gd name="connsiteY2" fmla="*/ 289044 h 331128"/>
                  <a:gd name="connsiteX3" fmla="*/ 361368 w 361368"/>
                  <a:gd name="connsiteY3" fmla="*/ 144522 h 331128"/>
                  <a:gd name="connsiteX4" fmla="*/ 180684 w 361368"/>
                  <a:gd name="connsiteY4" fmla="*/ 0 h 331128"/>
                  <a:gd name="connsiteX5" fmla="*/ 0 w 361368"/>
                  <a:gd name="connsiteY5" fmla="*/ 144396 h 331128"/>
                  <a:gd name="connsiteX6" fmla="*/ 54936 w 361368"/>
                  <a:gd name="connsiteY6" fmla="*/ 248346 h 331128"/>
                  <a:gd name="connsiteX7" fmla="*/ 15120 w 361368"/>
                  <a:gd name="connsiteY7" fmla="*/ 331128 h 331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368" h="331128">
                    <a:moveTo>
                      <a:pt x="15120" y="331128"/>
                    </a:moveTo>
                    <a:lnTo>
                      <a:pt x="131040" y="283752"/>
                    </a:lnTo>
                    <a:cubicBezTo>
                      <a:pt x="147294" y="287406"/>
                      <a:pt x="164052" y="289170"/>
                      <a:pt x="180684" y="289044"/>
                    </a:cubicBezTo>
                    <a:cubicBezTo>
                      <a:pt x="280854" y="289044"/>
                      <a:pt x="361368" y="224280"/>
                      <a:pt x="361368" y="144522"/>
                    </a:cubicBezTo>
                    <a:cubicBezTo>
                      <a:pt x="361368" y="64764"/>
                      <a:pt x="280854" y="0"/>
                      <a:pt x="180684" y="0"/>
                    </a:cubicBezTo>
                    <a:cubicBezTo>
                      <a:pt x="80514" y="0"/>
                      <a:pt x="0" y="64512"/>
                      <a:pt x="0" y="144396"/>
                    </a:cubicBezTo>
                    <a:cubicBezTo>
                      <a:pt x="0" y="185094"/>
                      <a:pt x="21042" y="221886"/>
                      <a:pt x="54936" y="248346"/>
                    </a:cubicBezTo>
                    <a:lnTo>
                      <a:pt x="15120" y="331128"/>
                    </a:lnTo>
                    <a:close/>
                  </a:path>
                </a:pathLst>
              </a:custGeom>
              <a:solidFill>
                <a:srgbClr val="FFFFFF"/>
              </a:solidFill>
              <a:ln w="14987" cap="rnd">
                <a:solidFill>
                  <a:srgbClr val="0DB2C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55" name="Graphic 42">
            <a:extLst>
              <a:ext uri="{FF2B5EF4-FFF2-40B4-BE49-F238E27FC236}">
                <a16:creationId xmlns:a16="http://schemas.microsoft.com/office/drawing/2014/main" id="{37132043-4BAD-474A-B9EF-2F4E7BB88E9F}"/>
              </a:ext>
            </a:extLst>
          </p:cNvPr>
          <p:cNvGrpSpPr/>
          <p:nvPr/>
        </p:nvGrpSpPr>
        <p:grpSpPr>
          <a:xfrm>
            <a:off x="1059417" y="4316554"/>
            <a:ext cx="745920" cy="745920"/>
            <a:chOff x="4687622" y="9178738"/>
            <a:chExt cx="745920" cy="745920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3C499AC-3BF3-4673-9D55-C7DF03C46055}"/>
                </a:ext>
              </a:extLst>
            </p:cNvPr>
            <p:cNvSpPr/>
            <p:nvPr/>
          </p:nvSpPr>
          <p:spPr>
            <a:xfrm>
              <a:off x="4687622" y="9178738"/>
              <a:ext cx="745920" cy="745920"/>
            </a:xfrm>
            <a:custGeom>
              <a:avLst/>
              <a:gdLst>
                <a:gd name="connsiteX0" fmla="*/ 745920 w 745920"/>
                <a:gd name="connsiteY0" fmla="*/ 372960 h 745920"/>
                <a:gd name="connsiteX1" fmla="*/ 372960 w 745920"/>
                <a:gd name="connsiteY1" fmla="*/ 745920 h 745920"/>
                <a:gd name="connsiteX2" fmla="*/ 0 w 745920"/>
                <a:gd name="connsiteY2" fmla="*/ 372960 h 745920"/>
                <a:gd name="connsiteX3" fmla="*/ 372960 w 745920"/>
                <a:gd name="connsiteY3" fmla="*/ 0 h 745920"/>
                <a:gd name="connsiteX4" fmla="*/ 745920 w 745920"/>
                <a:gd name="connsiteY4" fmla="*/ 372960 h 7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920" h="745920">
                  <a:moveTo>
                    <a:pt x="745920" y="372960"/>
                  </a:moveTo>
                  <a:cubicBezTo>
                    <a:pt x="745920" y="578940"/>
                    <a:pt x="578940" y="745920"/>
                    <a:pt x="372960" y="745920"/>
                  </a:cubicBezTo>
                  <a:cubicBezTo>
                    <a:pt x="166980" y="745920"/>
                    <a:pt x="0" y="578940"/>
                    <a:pt x="0" y="372960"/>
                  </a:cubicBezTo>
                  <a:cubicBezTo>
                    <a:pt x="0" y="166980"/>
                    <a:pt x="166980" y="0"/>
                    <a:pt x="372960" y="0"/>
                  </a:cubicBezTo>
                  <a:cubicBezTo>
                    <a:pt x="578940" y="0"/>
                    <a:pt x="745920" y="166980"/>
                    <a:pt x="745920" y="372960"/>
                  </a:cubicBezTo>
                  <a:close/>
                </a:path>
              </a:pathLst>
            </a:custGeom>
            <a:solidFill>
              <a:srgbClr val="0DB2C8"/>
            </a:solidFill>
            <a:ln w="1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grpSp>
          <p:nvGrpSpPr>
            <p:cNvPr id="57" name="Graphic 42">
              <a:extLst>
                <a:ext uri="{FF2B5EF4-FFF2-40B4-BE49-F238E27FC236}">
                  <a16:creationId xmlns:a16="http://schemas.microsoft.com/office/drawing/2014/main" id="{FF5B002C-CDB3-487B-AB7F-BEB212F57D49}"/>
                </a:ext>
              </a:extLst>
            </p:cNvPr>
            <p:cNvGrpSpPr/>
            <p:nvPr/>
          </p:nvGrpSpPr>
          <p:grpSpPr>
            <a:xfrm>
              <a:off x="4836723" y="9303131"/>
              <a:ext cx="447696" cy="418288"/>
              <a:chOff x="4836723" y="9303131"/>
              <a:chExt cx="447696" cy="418288"/>
            </a:xfrm>
            <a:solidFill>
              <a:srgbClr val="FFFFFF"/>
            </a:solidFill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F2DF6D6-F962-479C-97FB-25FDB722833F}"/>
                  </a:ext>
                </a:extLst>
              </p:cNvPr>
              <p:cNvSpPr/>
              <p:nvPr/>
            </p:nvSpPr>
            <p:spPr>
              <a:xfrm>
                <a:off x="4836723" y="9303131"/>
                <a:ext cx="447696" cy="185062"/>
              </a:xfrm>
              <a:custGeom>
                <a:avLst/>
                <a:gdLst>
                  <a:gd name="connsiteX0" fmla="*/ 7768 w 447696"/>
                  <a:gd name="connsiteY0" fmla="*/ 185062 h 185062"/>
                  <a:gd name="connsiteX1" fmla="*/ 439948 w 447696"/>
                  <a:gd name="connsiteY1" fmla="*/ 185062 h 185062"/>
                  <a:gd name="connsiteX2" fmla="*/ 447256 w 447696"/>
                  <a:gd name="connsiteY2" fmla="*/ 179897 h 185062"/>
                  <a:gd name="connsiteX3" fmla="*/ 444736 w 447696"/>
                  <a:gd name="connsiteY3" fmla="*/ 171328 h 185062"/>
                  <a:gd name="connsiteX4" fmla="*/ 228646 w 447696"/>
                  <a:gd name="connsiteY4" fmla="*/ 1607 h 185062"/>
                  <a:gd name="connsiteX5" fmla="*/ 219070 w 447696"/>
                  <a:gd name="connsiteY5" fmla="*/ 1607 h 185062"/>
                  <a:gd name="connsiteX6" fmla="*/ 2980 w 447696"/>
                  <a:gd name="connsiteY6" fmla="*/ 171202 h 185062"/>
                  <a:gd name="connsiteX7" fmla="*/ 460 w 447696"/>
                  <a:gd name="connsiteY7" fmla="*/ 179771 h 185062"/>
                  <a:gd name="connsiteX8" fmla="*/ 7768 w 447696"/>
                  <a:gd name="connsiteY8" fmla="*/ 185062 h 18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7696" h="185062">
                    <a:moveTo>
                      <a:pt x="7768" y="185062"/>
                    </a:moveTo>
                    <a:lnTo>
                      <a:pt x="439948" y="185062"/>
                    </a:lnTo>
                    <a:cubicBezTo>
                      <a:pt x="443224" y="185062"/>
                      <a:pt x="446122" y="182921"/>
                      <a:pt x="447256" y="179897"/>
                    </a:cubicBezTo>
                    <a:cubicBezTo>
                      <a:pt x="448390" y="176747"/>
                      <a:pt x="447256" y="173344"/>
                      <a:pt x="444736" y="171328"/>
                    </a:cubicBezTo>
                    <a:lnTo>
                      <a:pt x="228646" y="1607"/>
                    </a:lnTo>
                    <a:cubicBezTo>
                      <a:pt x="225874" y="-536"/>
                      <a:pt x="221968" y="-536"/>
                      <a:pt x="219070" y="1607"/>
                    </a:cubicBezTo>
                    <a:lnTo>
                      <a:pt x="2980" y="171202"/>
                    </a:lnTo>
                    <a:cubicBezTo>
                      <a:pt x="334" y="173218"/>
                      <a:pt x="-674" y="176747"/>
                      <a:pt x="460" y="179771"/>
                    </a:cubicBezTo>
                    <a:cubicBezTo>
                      <a:pt x="1594" y="182921"/>
                      <a:pt x="4492" y="185062"/>
                      <a:pt x="7768" y="1850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5010FC0-C1D9-4291-A14C-D6E9E2773064}"/>
                  </a:ext>
                </a:extLst>
              </p:cNvPr>
              <p:cNvSpPr/>
              <p:nvPr/>
            </p:nvSpPr>
            <p:spPr>
              <a:xfrm>
                <a:off x="4836806" y="9511504"/>
                <a:ext cx="447551" cy="209915"/>
              </a:xfrm>
              <a:custGeom>
                <a:avLst/>
                <a:gdLst>
                  <a:gd name="connsiteX0" fmla="*/ 439866 w 447551"/>
                  <a:gd name="connsiteY0" fmla="*/ 194544 h 209915"/>
                  <a:gd name="connsiteX1" fmla="*/ 424494 w 447551"/>
                  <a:gd name="connsiteY1" fmla="*/ 194544 h 209915"/>
                  <a:gd name="connsiteX2" fmla="*/ 424494 w 447551"/>
                  <a:gd name="connsiteY2" fmla="*/ 15372 h 209915"/>
                  <a:gd name="connsiteX3" fmla="*/ 439866 w 447551"/>
                  <a:gd name="connsiteY3" fmla="*/ 15372 h 209915"/>
                  <a:gd name="connsiteX4" fmla="*/ 447552 w 447551"/>
                  <a:gd name="connsiteY4" fmla="*/ 7686 h 209915"/>
                  <a:gd name="connsiteX5" fmla="*/ 439866 w 447551"/>
                  <a:gd name="connsiteY5" fmla="*/ 0 h 209915"/>
                  <a:gd name="connsiteX6" fmla="*/ 331884 w 447551"/>
                  <a:gd name="connsiteY6" fmla="*/ 0 h 209915"/>
                  <a:gd name="connsiteX7" fmla="*/ 324198 w 447551"/>
                  <a:gd name="connsiteY7" fmla="*/ 7686 h 209915"/>
                  <a:gd name="connsiteX8" fmla="*/ 331884 w 447551"/>
                  <a:gd name="connsiteY8" fmla="*/ 15372 h 209915"/>
                  <a:gd name="connsiteX9" fmla="*/ 347256 w 447551"/>
                  <a:gd name="connsiteY9" fmla="*/ 15372 h 209915"/>
                  <a:gd name="connsiteX10" fmla="*/ 347256 w 447551"/>
                  <a:gd name="connsiteY10" fmla="*/ 194544 h 209915"/>
                  <a:gd name="connsiteX11" fmla="*/ 262332 w 447551"/>
                  <a:gd name="connsiteY11" fmla="*/ 194544 h 209915"/>
                  <a:gd name="connsiteX12" fmla="*/ 262332 w 447551"/>
                  <a:gd name="connsiteY12" fmla="*/ 15372 h 209915"/>
                  <a:gd name="connsiteX13" fmla="*/ 285516 w 447551"/>
                  <a:gd name="connsiteY13" fmla="*/ 15372 h 209915"/>
                  <a:gd name="connsiteX14" fmla="*/ 293202 w 447551"/>
                  <a:gd name="connsiteY14" fmla="*/ 7686 h 209915"/>
                  <a:gd name="connsiteX15" fmla="*/ 285516 w 447551"/>
                  <a:gd name="connsiteY15" fmla="*/ 0 h 209915"/>
                  <a:gd name="connsiteX16" fmla="*/ 162036 w 447551"/>
                  <a:gd name="connsiteY16" fmla="*/ 0 h 209915"/>
                  <a:gd name="connsiteX17" fmla="*/ 154350 w 447551"/>
                  <a:gd name="connsiteY17" fmla="*/ 7686 h 209915"/>
                  <a:gd name="connsiteX18" fmla="*/ 162036 w 447551"/>
                  <a:gd name="connsiteY18" fmla="*/ 15372 h 209915"/>
                  <a:gd name="connsiteX19" fmla="*/ 185220 w 447551"/>
                  <a:gd name="connsiteY19" fmla="*/ 15372 h 209915"/>
                  <a:gd name="connsiteX20" fmla="*/ 185220 w 447551"/>
                  <a:gd name="connsiteY20" fmla="*/ 194544 h 209915"/>
                  <a:gd name="connsiteX21" fmla="*/ 100296 w 447551"/>
                  <a:gd name="connsiteY21" fmla="*/ 194544 h 209915"/>
                  <a:gd name="connsiteX22" fmla="*/ 100296 w 447551"/>
                  <a:gd name="connsiteY22" fmla="*/ 15372 h 209915"/>
                  <a:gd name="connsiteX23" fmla="*/ 115668 w 447551"/>
                  <a:gd name="connsiteY23" fmla="*/ 15372 h 209915"/>
                  <a:gd name="connsiteX24" fmla="*/ 123354 w 447551"/>
                  <a:gd name="connsiteY24" fmla="*/ 7686 h 209915"/>
                  <a:gd name="connsiteX25" fmla="*/ 115668 w 447551"/>
                  <a:gd name="connsiteY25" fmla="*/ 0 h 209915"/>
                  <a:gd name="connsiteX26" fmla="*/ 7686 w 447551"/>
                  <a:gd name="connsiteY26" fmla="*/ 0 h 209915"/>
                  <a:gd name="connsiteX27" fmla="*/ 0 w 447551"/>
                  <a:gd name="connsiteY27" fmla="*/ 7686 h 209915"/>
                  <a:gd name="connsiteX28" fmla="*/ 7686 w 447551"/>
                  <a:gd name="connsiteY28" fmla="*/ 15372 h 209915"/>
                  <a:gd name="connsiteX29" fmla="*/ 23058 w 447551"/>
                  <a:gd name="connsiteY29" fmla="*/ 15372 h 209915"/>
                  <a:gd name="connsiteX30" fmla="*/ 23058 w 447551"/>
                  <a:gd name="connsiteY30" fmla="*/ 194544 h 209915"/>
                  <a:gd name="connsiteX31" fmla="*/ 7686 w 447551"/>
                  <a:gd name="connsiteY31" fmla="*/ 194544 h 209915"/>
                  <a:gd name="connsiteX32" fmla="*/ 0 w 447551"/>
                  <a:gd name="connsiteY32" fmla="*/ 202230 h 209915"/>
                  <a:gd name="connsiteX33" fmla="*/ 7686 w 447551"/>
                  <a:gd name="connsiteY33" fmla="*/ 209916 h 209915"/>
                  <a:gd name="connsiteX34" fmla="*/ 439866 w 447551"/>
                  <a:gd name="connsiteY34" fmla="*/ 209916 h 209915"/>
                  <a:gd name="connsiteX35" fmla="*/ 447552 w 447551"/>
                  <a:gd name="connsiteY35" fmla="*/ 202230 h 209915"/>
                  <a:gd name="connsiteX36" fmla="*/ 439866 w 447551"/>
                  <a:gd name="connsiteY36" fmla="*/ 194544 h 209915"/>
                  <a:gd name="connsiteX37" fmla="*/ 408996 w 447551"/>
                  <a:gd name="connsiteY37" fmla="*/ 194544 h 209915"/>
                  <a:gd name="connsiteX38" fmla="*/ 408744 w 447551"/>
                  <a:gd name="connsiteY38" fmla="*/ 194544 h 209915"/>
                  <a:gd name="connsiteX39" fmla="*/ 408870 w 447551"/>
                  <a:gd name="connsiteY39" fmla="*/ 193536 h 209915"/>
                  <a:gd name="connsiteX40" fmla="*/ 408870 w 447551"/>
                  <a:gd name="connsiteY40" fmla="*/ 15372 h 209915"/>
                  <a:gd name="connsiteX41" fmla="*/ 408996 w 447551"/>
                  <a:gd name="connsiteY41" fmla="*/ 15372 h 209915"/>
                  <a:gd name="connsiteX42" fmla="*/ 408996 w 447551"/>
                  <a:gd name="connsiteY42" fmla="*/ 194544 h 20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47551" h="209915">
                    <a:moveTo>
                      <a:pt x="439866" y="194544"/>
                    </a:moveTo>
                    <a:lnTo>
                      <a:pt x="424494" y="194544"/>
                    </a:lnTo>
                    <a:lnTo>
                      <a:pt x="424494" y="15372"/>
                    </a:lnTo>
                    <a:lnTo>
                      <a:pt x="439866" y="15372"/>
                    </a:lnTo>
                    <a:cubicBezTo>
                      <a:pt x="444150" y="15372"/>
                      <a:pt x="447552" y="11970"/>
                      <a:pt x="447552" y="7686"/>
                    </a:cubicBezTo>
                    <a:cubicBezTo>
                      <a:pt x="447552" y="3402"/>
                      <a:pt x="444150" y="0"/>
                      <a:pt x="439866" y="0"/>
                    </a:cubicBezTo>
                    <a:lnTo>
                      <a:pt x="331884" y="0"/>
                    </a:lnTo>
                    <a:cubicBezTo>
                      <a:pt x="327600" y="0"/>
                      <a:pt x="324198" y="3402"/>
                      <a:pt x="324198" y="7686"/>
                    </a:cubicBezTo>
                    <a:cubicBezTo>
                      <a:pt x="324198" y="11970"/>
                      <a:pt x="327600" y="15372"/>
                      <a:pt x="331884" y="15372"/>
                    </a:cubicBezTo>
                    <a:lnTo>
                      <a:pt x="347256" y="15372"/>
                    </a:lnTo>
                    <a:lnTo>
                      <a:pt x="347256" y="194544"/>
                    </a:lnTo>
                    <a:lnTo>
                      <a:pt x="262332" y="194544"/>
                    </a:lnTo>
                    <a:lnTo>
                      <a:pt x="262332" y="15372"/>
                    </a:lnTo>
                    <a:lnTo>
                      <a:pt x="285516" y="15372"/>
                    </a:lnTo>
                    <a:cubicBezTo>
                      <a:pt x="289800" y="15372"/>
                      <a:pt x="293202" y="11970"/>
                      <a:pt x="293202" y="7686"/>
                    </a:cubicBezTo>
                    <a:cubicBezTo>
                      <a:pt x="293202" y="3402"/>
                      <a:pt x="289800" y="0"/>
                      <a:pt x="285516" y="0"/>
                    </a:cubicBezTo>
                    <a:lnTo>
                      <a:pt x="162036" y="0"/>
                    </a:lnTo>
                    <a:cubicBezTo>
                      <a:pt x="157752" y="0"/>
                      <a:pt x="154350" y="3402"/>
                      <a:pt x="154350" y="7686"/>
                    </a:cubicBezTo>
                    <a:cubicBezTo>
                      <a:pt x="154350" y="11970"/>
                      <a:pt x="157752" y="15372"/>
                      <a:pt x="162036" y="15372"/>
                    </a:cubicBezTo>
                    <a:lnTo>
                      <a:pt x="185220" y="15372"/>
                    </a:lnTo>
                    <a:lnTo>
                      <a:pt x="185220" y="194544"/>
                    </a:lnTo>
                    <a:lnTo>
                      <a:pt x="100296" y="194544"/>
                    </a:lnTo>
                    <a:lnTo>
                      <a:pt x="100296" y="15372"/>
                    </a:lnTo>
                    <a:lnTo>
                      <a:pt x="115668" y="15372"/>
                    </a:lnTo>
                    <a:cubicBezTo>
                      <a:pt x="119952" y="15372"/>
                      <a:pt x="123354" y="11970"/>
                      <a:pt x="123354" y="7686"/>
                    </a:cubicBezTo>
                    <a:cubicBezTo>
                      <a:pt x="123354" y="3402"/>
                      <a:pt x="119952" y="0"/>
                      <a:pt x="115668" y="0"/>
                    </a:cubicBezTo>
                    <a:lnTo>
                      <a:pt x="7686" y="0"/>
                    </a:lnTo>
                    <a:cubicBezTo>
                      <a:pt x="3402" y="0"/>
                      <a:pt x="0" y="3402"/>
                      <a:pt x="0" y="7686"/>
                    </a:cubicBezTo>
                    <a:cubicBezTo>
                      <a:pt x="0" y="11970"/>
                      <a:pt x="3402" y="15372"/>
                      <a:pt x="7686" y="15372"/>
                    </a:cubicBezTo>
                    <a:lnTo>
                      <a:pt x="23058" y="15372"/>
                    </a:lnTo>
                    <a:lnTo>
                      <a:pt x="23058" y="194544"/>
                    </a:lnTo>
                    <a:lnTo>
                      <a:pt x="7686" y="194544"/>
                    </a:lnTo>
                    <a:cubicBezTo>
                      <a:pt x="3402" y="194544"/>
                      <a:pt x="0" y="197946"/>
                      <a:pt x="0" y="202230"/>
                    </a:cubicBezTo>
                    <a:cubicBezTo>
                      <a:pt x="0" y="206514"/>
                      <a:pt x="3402" y="209916"/>
                      <a:pt x="7686" y="209916"/>
                    </a:cubicBezTo>
                    <a:lnTo>
                      <a:pt x="439866" y="209916"/>
                    </a:lnTo>
                    <a:cubicBezTo>
                      <a:pt x="444150" y="209916"/>
                      <a:pt x="447552" y="206514"/>
                      <a:pt x="447552" y="202230"/>
                    </a:cubicBezTo>
                    <a:cubicBezTo>
                      <a:pt x="447552" y="197946"/>
                      <a:pt x="444024" y="194544"/>
                      <a:pt x="439866" y="194544"/>
                    </a:cubicBezTo>
                    <a:close/>
                    <a:moveTo>
                      <a:pt x="408996" y="194544"/>
                    </a:moveTo>
                    <a:lnTo>
                      <a:pt x="408744" y="194544"/>
                    </a:lnTo>
                    <a:cubicBezTo>
                      <a:pt x="408744" y="194166"/>
                      <a:pt x="408870" y="193914"/>
                      <a:pt x="408870" y="193536"/>
                    </a:cubicBezTo>
                    <a:lnTo>
                      <a:pt x="408870" y="15372"/>
                    </a:lnTo>
                    <a:lnTo>
                      <a:pt x="408996" y="15372"/>
                    </a:lnTo>
                    <a:lnTo>
                      <a:pt x="408996" y="194544"/>
                    </a:lnTo>
                    <a:close/>
                  </a:path>
                </a:pathLst>
              </a:custGeom>
              <a:solidFill>
                <a:srgbClr val="FFFFFF"/>
              </a:solidFill>
              <a:ln w="1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60" name="Graphic 42">
            <a:extLst>
              <a:ext uri="{FF2B5EF4-FFF2-40B4-BE49-F238E27FC236}">
                <a16:creationId xmlns:a16="http://schemas.microsoft.com/office/drawing/2014/main" id="{F05F59C9-E324-4C06-BA36-EBB7DB65D332}"/>
              </a:ext>
            </a:extLst>
          </p:cNvPr>
          <p:cNvGrpSpPr/>
          <p:nvPr/>
        </p:nvGrpSpPr>
        <p:grpSpPr>
          <a:xfrm>
            <a:off x="3391228" y="4316554"/>
            <a:ext cx="745920" cy="745920"/>
            <a:chOff x="2699468" y="9178738"/>
            <a:chExt cx="745920" cy="745920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4FD118F-FFEB-4C0E-AFD5-E016B66AC1D1}"/>
                </a:ext>
              </a:extLst>
            </p:cNvPr>
            <p:cNvSpPr/>
            <p:nvPr/>
          </p:nvSpPr>
          <p:spPr>
            <a:xfrm>
              <a:off x="2699468" y="9178738"/>
              <a:ext cx="745920" cy="745920"/>
            </a:xfrm>
            <a:custGeom>
              <a:avLst/>
              <a:gdLst>
                <a:gd name="connsiteX0" fmla="*/ 745920 w 745920"/>
                <a:gd name="connsiteY0" fmla="*/ 372960 h 745920"/>
                <a:gd name="connsiteX1" fmla="*/ 372960 w 745920"/>
                <a:gd name="connsiteY1" fmla="*/ 745920 h 745920"/>
                <a:gd name="connsiteX2" fmla="*/ 0 w 745920"/>
                <a:gd name="connsiteY2" fmla="*/ 372960 h 745920"/>
                <a:gd name="connsiteX3" fmla="*/ 372960 w 745920"/>
                <a:gd name="connsiteY3" fmla="*/ 0 h 745920"/>
                <a:gd name="connsiteX4" fmla="*/ 745920 w 745920"/>
                <a:gd name="connsiteY4" fmla="*/ 372960 h 7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920" h="745920">
                  <a:moveTo>
                    <a:pt x="745920" y="372960"/>
                  </a:moveTo>
                  <a:cubicBezTo>
                    <a:pt x="745920" y="578940"/>
                    <a:pt x="578940" y="745920"/>
                    <a:pt x="372960" y="745920"/>
                  </a:cubicBezTo>
                  <a:cubicBezTo>
                    <a:pt x="166980" y="745920"/>
                    <a:pt x="0" y="578940"/>
                    <a:pt x="0" y="372960"/>
                  </a:cubicBezTo>
                  <a:cubicBezTo>
                    <a:pt x="0" y="166980"/>
                    <a:pt x="166980" y="0"/>
                    <a:pt x="372960" y="0"/>
                  </a:cubicBezTo>
                  <a:cubicBezTo>
                    <a:pt x="578940" y="0"/>
                    <a:pt x="745920" y="166980"/>
                    <a:pt x="745920" y="372960"/>
                  </a:cubicBezTo>
                  <a:close/>
                </a:path>
              </a:pathLst>
            </a:custGeom>
            <a:solidFill>
              <a:srgbClr val="0DB2C8"/>
            </a:solidFill>
            <a:ln w="1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grpSp>
          <p:nvGrpSpPr>
            <p:cNvPr id="62" name="Graphic 42">
              <a:extLst>
                <a:ext uri="{FF2B5EF4-FFF2-40B4-BE49-F238E27FC236}">
                  <a16:creationId xmlns:a16="http://schemas.microsoft.com/office/drawing/2014/main" id="{2AE7084D-BD9D-4545-A0A3-6942EF720625}"/>
                </a:ext>
              </a:extLst>
            </p:cNvPr>
            <p:cNvGrpSpPr/>
            <p:nvPr/>
          </p:nvGrpSpPr>
          <p:grpSpPr>
            <a:xfrm>
              <a:off x="2885822" y="9356145"/>
              <a:ext cx="373086" cy="373212"/>
              <a:chOff x="2885822" y="9356145"/>
              <a:chExt cx="373086" cy="373212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89C3016-9239-4C53-8060-F04184AC96A4}"/>
                  </a:ext>
                </a:extLst>
              </p:cNvPr>
              <p:cNvSpPr/>
              <p:nvPr/>
            </p:nvSpPr>
            <p:spPr>
              <a:xfrm>
                <a:off x="2945798" y="9356145"/>
                <a:ext cx="253133" cy="166572"/>
              </a:xfrm>
              <a:custGeom>
                <a:avLst/>
                <a:gdLst>
                  <a:gd name="connsiteX0" fmla="*/ 0 w 253133"/>
                  <a:gd name="connsiteY0" fmla="*/ 106596 h 166572"/>
                  <a:gd name="connsiteX1" fmla="*/ 0 w 253133"/>
                  <a:gd name="connsiteY1" fmla="*/ 166572 h 166572"/>
                  <a:gd name="connsiteX2" fmla="*/ 139860 w 253133"/>
                  <a:gd name="connsiteY2" fmla="*/ 166572 h 166572"/>
                  <a:gd name="connsiteX3" fmla="*/ 179802 w 253133"/>
                  <a:gd name="connsiteY3" fmla="*/ 126630 h 166572"/>
                  <a:gd name="connsiteX4" fmla="*/ 239652 w 253133"/>
                  <a:gd name="connsiteY4" fmla="*/ 66654 h 166572"/>
                  <a:gd name="connsiteX5" fmla="*/ 239778 w 253133"/>
                  <a:gd name="connsiteY5" fmla="*/ 66654 h 166572"/>
                  <a:gd name="connsiteX6" fmla="*/ 253134 w 253133"/>
                  <a:gd name="connsiteY6" fmla="*/ 66654 h 166572"/>
                  <a:gd name="connsiteX7" fmla="*/ 253134 w 253133"/>
                  <a:gd name="connsiteY7" fmla="*/ 6678 h 166572"/>
                  <a:gd name="connsiteX8" fmla="*/ 246456 w 253133"/>
                  <a:gd name="connsiteY8" fmla="*/ 0 h 166572"/>
                  <a:gd name="connsiteX9" fmla="*/ 66654 w 253133"/>
                  <a:gd name="connsiteY9" fmla="*/ 0 h 166572"/>
                  <a:gd name="connsiteX10" fmla="*/ 66654 w 253133"/>
                  <a:gd name="connsiteY10" fmla="*/ 46620 h 166572"/>
                  <a:gd name="connsiteX11" fmla="*/ 46620 w 253133"/>
                  <a:gd name="connsiteY11" fmla="*/ 66654 h 166572"/>
                  <a:gd name="connsiteX12" fmla="*/ 0 w 253133"/>
                  <a:gd name="connsiteY12" fmla="*/ 66654 h 166572"/>
                  <a:gd name="connsiteX13" fmla="*/ 0 w 253133"/>
                  <a:gd name="connsiteY13" fmla="*/ 106596 h 166572"/>
                  <a:gd name="connsiteX14" fmla="*/ 33390 w 253133"/>
                  <a:gd name="connsiteY14" fmla="*/ 100044 h 166572"/>
                  <a:gd name="connsiteX15" fmla="*/ 153216 w 253133"/>
                  <a:gd name="connsiteY15" fmla="*/ 100044 h 166572"/>
                  <a:gd name="connsiteX16" fmla="*/ 159894 w 253133"/>
                  <a:gd name="connsiteY16" fmla="*/ 106722 h 166572"/>
                  <a:gd name="connsiteX17" fmla="*/ 153216 w 253133"/>
                  <a:gd name="connsiteY17" fmla="*/ 113400 h 166572"/>
                  <a:gd name="connsiteX18" fmla="*/ 33390 w 253133"/>
                  <a:gd name="connsiteY18" fmla="*/ 113400 h 166572"/>
                  <a:gd name="connsiteX19" fmla="*/ 26712 w 253133"/>
                  <a:gd name="connsiteY19" fmla="*/ 106722 h 166572"/>
                  <a:gd name="connsiteX20" fmla="*/ 33390 w 253133"/>
                  <a:gd name="connsiteY20" fmla="*/ 100044 h 166572"/>
                  <a:gd name="connsiteX21" fmla="*/ 33390 w 253133"/>
                  <a:gd name="connsiteY21" fmla="*/ 133308 h 166572"/>
                  <a:gd name="connsiteX22" fmla="*/ 146664 w 253133"/>
                  <a:gd name="connsiteY22" fmla="*/ 133308 h 166572"/>
                  <a:gd name="connsiteX23" fmla="*/ 153342 w 253133"/>
                  <a:gd name="connsiteY23" fmla="*/ 139986 h 166572"/>
                  <a:gd name="connsiteX24" fmla="*/ 146664 w 253133"/>
                  <a:gd name="connsiteY24" fmla="*/ 146664 h 166572"/>
                  <a:gd name="connsiteX25" fmla="*/ 33390 w 253133"/>
                  <a:gd name="connsiteY25" fmla="*/ 146664 h 166572"/>
                  <a:gd name="connsiteX26" fmla="*/ 26712 w 253133"/>
                  <a:gd name="connsiteY26" fmla="*/ 139986 h 166572"/>
                  <a:gd name="connsiteX27" fmla="*/ 33390 w 253133"/>
                  <a:gd name="connsiteY27" fmla="*/ 133308 h 166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133" h="166572">
                    <a:moveTo>
                      <a:pt x="0" y="106596"/>
                    </a:moveTo>
                    <a:lnTo>
                      <a:pt x="0" y="166572"/>
                    </a:lnTo>
                    <a:lnTo>
                      <a:pt x="139860" y="166572"/>
                    </a:lnTo>
                    <a:cubicBezTo>
                      <a:pt x="161910" y="166572"/>
                      <a:pt x="179802" y="148680"/>
                      <a:pt x="179802" y="126630"/>
                    </a:cubicBezTo>
                    <a:cubicBezTo>
                      <a:pt x="179802" y="93618"/>
                      <a:pt x="206514" y="66780"/>
                      <a:pt x="239652" y="66654"/>
                    </a:cubicBezTo>
                    <a:cubicBezTo>
                      <a:pt x="239652" y="66654"/>
                      <a:pt x="239778" y="66654"/>
                      <a:pt x="239778" y="66654"/>
                    </a:cubicBezTo>
                    <a:lnTo>
                      <a:pt x="253134" y="66654"/>
                    </a:lnTo>
                    <a:lnTo>
                      <a:pt x="253134" y="6678"/>
                    </a:lnTo>
                    <a:cubicBezTo>
                      <a:pt x="253134" y="3024"/>
                      <a:pt x="250110" y="0"/>
                      <a:pt x="246456" y="0"/>
                    </a:cubicBezTo>
                    <a:lnTo>
                      <a:pt x="66654" y="0"/>
                    </a:lnTo>
                    <a:lnTo>
                      <a:pt x="66654" y="46620"/>
                    </a:lnTo>
                    <a:cubicBezTo>
                      <a:pt x="66654" y="57708"/>
                      <a:pt x="57708" y="66654"/>
                      <a:pt x="46620" y="66654"/>
                    </a:cubicBezTo>
                    <a:lnTo>
                      <a:pt x="0" y="66654"/>
                    </a:lnTo>
                    <a:lnTo>
                      <a:pt x="0" y="106596"/>
                    </a:lnTo>
                    <a:close/>
                    <a:moveTo>
                      <a:pt x="33390" y="100044"/>
                    </a:moveTo>
                    <a:lnTo>
                      <a:pt x="153216" y="100044"/>
                    </a:lnTo>
                    <a:cubicBezTo>
                      <a:pt x="156870" y="100044"/>
                      <a:pt x="159894" y="103068"/>
                      <a:pt x="159894" y="106722"/>
                    </a:cubicBezTo>
                    <a:cubicBezTo>
                      <a:pt x="159894" y="110376"/>
                      <a:pt x="156870" y="113400"/>
                      <a:pt x="153216" y="113400"/>
                    </a:cubicBezTo>
                    <a:lnTo>
                      <a:pt x="33390" y="113400"/>
                    </a:lnTo>
                    <a:cubicBezTo>
                      <a:pt x="29736" y="113400"/>
                      <a:pt x="26712" y="110376"/>
                      <a:pt x="26712" y="106722"/>
                    </a:cubicBezTo>
                    <a:cubicBezTo>
                      <a:pt x="26712" y="103068"/>
                      <a:pt x="29736" y="100044"/>
                      <a:pt x="33390" y="100044"/>
                    </a:cubicBezTo>
                    <a:close/>
                    <a:moveTo>
                      <a:pt x="33390" y="133308"/>
                    </a:moveTo>
                    <a:lnTo>
                      <a:pt x="146664" y="133308"/>
                    </a:lnTo>
                    <a:cubicBezTo>
                      <a:pt x="150318" y="133308"/>
                      <a:pt x="153342" y="136332"/>
                      <a:pt x="153342" y="139986"/>
                    </a:cubicBezTo>
                    <a:cubicBezTo>
                      <a:pt x="153342" y="143640"/>
                      <a:pt x="150318" y="146664"/>
                      <a:pt x="146664" y="146664"/>
                    </a:cubicBezTo>
                    <a:lnTo>
                      <a:pt x="33390" y="146664"/>
                    </a:lnTo>
                    <a:cubicBezTo>
                      <a:pt x="29736" y="146664"/>
                      <a:pt x="26712" y="143640"/>
                      <a:pt x="26712" y="139986"/>
                    </a:cubicBezTo>
                    <a:cubicBezTo>
                      <a:pt x="26712" y="136332"/>
                      <a:pt x="29736" y="133308"/>
                      <a:pt x="33390" y="1333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2C5AE3D-2BE2-4342-BA01-2463C241F3A7}"/>
                  </a:ext>
                </a:extLst>
              </p:cNvPr>
              <p:cNvSpPr/>
              <p:nvPr/>
            </p:nvSpPr>
            <p:spPr>
              <a:xfrm>
                <a:off x="2955248" y="9365722"/>
                <a:ext cx="43847" cy="43847"/>
              </a:xfrm>
              <a:custGeom>
                <a:avLst/>
                <a:gdLst>
                  <a:gd name="connsiteX0" fmla="*/ 43848 w 43847"/>
                  <a:gd name="connsiteY0" fmla="*/ 37170 h 43847"/>
                  <a:gd name="connsiteX1" fmla="*/ 43848 w 43847"/>
                  <a:gd name="connsiteY1" fmla="*/ 0 h 43847"/>
                  <a:gd name="connsiteX2" fmla="*/ 0 w 43847"/>
                  <a:gd name="connsiteY2" fmla="*/ 43848 h 43847"/>
                  <a:gd name="connsiteX3" fmla="*/ 37170 w 43847"/>
                  <a:gd name="connsiteY3" fmla="*/ 43848 h 43847"/>
                  <a:gd name="connsiteX4" fmla="*/ 43848 w 43847"/>
                  <a:gd name="connsiteY4" fmla="*/ 37170 h 43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47" h="43847">
                    <a:moveTo>
                      <a:pt x="43848" y="37170"/>
                    </a:moveTo>
                    <a:lnTo>
                      <a:pt x="43848" y="0"/>
                    </a:lnTo>
                    <a:lnTo>
                      <a:pt x="0" y="43848"/>
                    </a:lnTo>
                    <a:lnTo>
                      <a:pt x="37170" y="43848"/>
                    </a:lnTo>
                    <a:cubicBezTo>
                      <a:pt x="40950" y="43848"/>
                      <a:pt x="43848" y="40824"/>
                      <a:pt x="43848" y="371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8AD10C6-E5E0-4A70-A3AC-3D8EB70574A2}"/>
                  </a:ext>
                </a:extLst>
              </p:cNvPr>
              <p:cNvSpPr/>
              <p:nvPr/>
            </p:nvSpPr>
            <p:spPr>
              <a:xfrm>
                <a:off x="2885822" y="9436155"/>
                <a:ext cx="373086" cy="293202"/>
              </a:xfrm>
              <a:custGeom>
                <a:avLst/>
                <a:gdLst>
                  <a:gd name="connsiteX0" fmla="*/ 353052 w 373086"/>
                  <a:gd name="connsiteY0" fmla="*/ 0 h 293202"/>
                  <a:gd name="connsiteX1" fmla="*/ 299754 w 373086"/>
                  <a:gd name="connsiteY1" fmla="*/ 0 h 293202"/>
                  <a:gd name="connsiteX2" fmla="*/ 253134 w 373086"/>
                  <a:gd name="connsiteY2" fmla="*/ 46494 h 293202"/>
                  <a:gd name="connsiteX3" fmla="*/ 253134 w 373086"/>
                  <a:gd name="connsiteY3" fmla="*/ 46620 h 293202"/>
                  <a:gd name="connsiteX4" fmla="*/ 199836 w 373086"/>
                  <a:gd name="connsiteY4" fmla="*/ 99918 h 293202"/>
                  <a:gd name="connsiteX5" fmla="*/ 20034 w 373086"/>
                  <a:gd name="connsiteY5" fmla="*/ 99918 h 293202"/>
                  <a:gd name="connsiteX6" fmla="*/ 252 w 373086"/>
                  <a:gd name="connsiteY6" fmla="*/ 117180 h 293202"/>
                  <a:gd name="connsiteX7" fmla="*/ 0 w 373086"/>
                  <a:gd name="connsiteY7" fmla="*/ 119952 h 293202"/>
                  <a:gd name="connsiteX8" fmla="*/ 0 w 373086"/>
                  <a:gd name="connsiteY8" fmla="*/ 273168 h 293202"/>
                  <a:gd name="connsiteX9" fmla="*/ 20034 w 373086"/>
                  <a:gd name="connsiteY9" fmla="*/ 293202 h 293202"/>
                  <a:gd name="connsiteX10" fmla="*/ 20034 w 373086"/>
                  <a:gd name="connsiteY10" fmla="*/ 293202 h 293202"/>
                  <a:gd name="connsiteX11" fmla="*/ 353052 w 373086"/>
                  <a:gd name="connsiteY11" fmla="*/ 293202 h 293202"/>
                  <a:gd name="connsiteX12" fmla="*/ 373086 w 373086"/>
                  <a:gd name="connsiteY12" fmla="*/ 273168 h 293202"/>
                  <a:gd name="connsiteX13" fmla="*/ 373086 w 373086"/>
                  <a:gd name="connsiteY13" fmla="*/ 273168 h 293202"/>
                  <a:gd name="connsiteX14" fmla="*/ 373086 w 373086"/>
                  <a:gd name="connsiteY14" fmla="*/ 20034 h 293202"/>
                  <a:gd name="connsiteX15" fmla="*/ 353052 w 373086"/>
                  <a:gd name="connsiteY15" fmla="*/ 0 h 29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3086" h="293202">
                    <a:moveTo>
                      <a:pt x="353052" y="0"/>
                    </a:moveTo>
                    <a:lnTo>
                      <a:pt x="299754" y="0"/>
                    </a:lnTo>
                    <a:cubicBezTo>
                      <a:pt x="274050" y="0"/>
                      <a:pt x="253134" y="20790"/>
                      <a:pt x="253134" y="46494"/>
                    </a:cubicBezTo>
                    <a:cubicBezTo>
                      <a:pt x="253134" y="46494"/>
                      <a:pt x="253134" y="46620"/>
                      <a:pt x="253134" y="46620"/>
                    </a:cubicBezTo>
                    <a:cubicBezTo>
                      <a:pt x="253134" y="75978"/>
                      <a:pt x="229320" y="99918"/>
                      <a:pt x="199836" y="99918"/>
                    </a:cubicBezTo>
                    <a:lnTo>
                      <a:pt x="20034" y="99918"/>
                    </a:lnTo>
                    <a:cubicBezTo>
                      <a:pt x="10080" y="99918"/>
                      <a:pt x="1638" y="107226"/>
                      <a:pt x="252" y="117180"/>
                    </a:cubicBezTo>
                    <a:cubicBezTo>
                      <a:pt x="126" y="118062"/>
                      <a:pt x="0" y="119070"/>
                      <a:pt x="0" y="119952"/>
                    </a:cubicBezTo>
                    <a:lnTo>
                      <a:pt x="0" y="273168"/>
                    </a:lnTo>
                    <a:cubicBezTo>
                      <a:pt x="0" y="284256"/>
                      <a:pt x="8946" y="293202"/>
                      <a:pt x="20034" y="293202"/>
                    </a:cubicBezTo>
                    <a:lnTo>
                      <a:pt x="20034" y="293202"/>
                    </a:lnTo>
                    <a:lnTo>
                      <a:pt x="353052" y="293202"/>
                    </a:lnTo>
                    <a:cubicBezTo>
                      <a:pt x="364140" y="293202"/>
                      <a:pt x="373086" y="284256"/>
                      <a:pt x="373086" y="273168"/>
                    </a:cubicBezTo>
                    <a:lnTo>
                      <a:pt x="373086" y="273168"/>
                    </a:lnTo>
                    <a:lnTo>
                      <a:pt x="373086" y="20034"/>
                    </a:lnTo>
                    <a:cubicBezTo>
                      <a:pt x="373086" y="8946"/>
                      <a:pt x="364140" y="0"/>
                      <a:pt x="3530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41EB635-73C3-416D-90D7-70C49FF09864}"/>
                  </a:ext>
                </a:extLst>
              </p:cNvPr>
              <p:cNvSpPr/>
              <p:nvPr/>
            </p:nvSpPr>
            <p:spPr>
              <a:xfrm>
                <a:off x="2885822" y="9469545"/>
                <a:ext cx="46620" cy="60102"/>
              </a:xfrm>
              <a:custGeom>
                <a:avLst/>
                <a:gdLst>
                  <a:gd name="connsiteX0" fmla="*/ 3780 w 46620"/>
                  <a:gd name="connsiteY0" fmla="*/ 57582 h 60102"/>
                  <a:gd name="connsiteX1" fmla="*/ 6678 w 46620"/>
                  <a:gd name="connsiteY1" fmla="*/ 56196 h 60102"/>
                  <a:gd name="connsiteX2" fmla="*/ 8820 w 46620"/>
                  <a:gd name="connsiteY2" fmla="*/ 55314 h 60102"/>
                  <a:gd name="connsiteX3" fmla="*/ 12348 w 46620"/>
                  <a:gd name="connsiteY3" fmla="*/ 54306 h 60102"/>
                  <a:gd name="connsiteX4" fmla="*/ 14238 w 46620"/>
                  <a:gd name="connsiteY4" fmla="*/ 53802 h 60102"/>
                  <a:gd name="connsiteX5" fmla="*/ 20034 w 46620"/>
                  <a:gd name="connsiteY5" fmla="*/ 53298 h 60102"/>
                  <a:gd name="connsiteX6" fmla="*/ 46620 w 46620"/>
                  <a:gd name="connsiteY6" fmla="*/ 53298 h 60102"/>
                  <a:gd name="connsiteX7" fmla="*/ 46620 w 46620"/>
                  <a:gd name="connsiteY7" fmla="*/ 0 h 60102"/>
                  <a:gd name="connsiteX8" fmla="*/ 20034 w 46620"/>
                  <a:gd name="connsiteY8" fmla="*/ 0 h 60102"/>
                  <a:gd name="connsiteX9" fmla="*/ 0 w 46620"/>
                  <a:gd name="connsiteY9" fmla="*/ 20034 h 60102"/>
                  <a:gd name="connsiteX10" fmla="*/ 0 w 46620"/>
                  <a:gd name="connsiteY10" fmla="*/ 60102 h 60102"/>
                  <a:gd name="connsiteX11" fmla="*/ 1512 w 46620"/>
                  <a:gd name="connsiteY11" fmla="*/ 59094 h 60102"/>
                  <a:gd name="connsiteX12" fmla="*/ 3780 w 46620"/>
                  <a:gd name="connsiteY12" fmla="*/ 57582 h 60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20" h="60102">
                    <a:moveTo>
                      <a:pt x="3780" y="57582"/>
                    </a:moveTo>
                    <a:cubicBezTo>
                      <a:pt x="4662" y="57078"/>
                      <a:pt x="5670" y="56574"/>
                      <a:pt x="6678" y="56196"/>
                    </a:cubicBezTo>
                    <a:cubicBezTo>
                      <a:pt x="7434" y="55818"/>
                      <a:pt x="8064" y="55566"/>
                      <a:pt x="8820" y="55314"/>
                    </a:cubicBezTo>
                    <a:cubicBezTo>
                      <a:pt x="9954" y="54936"/>
                      <a:pt x="11214" y="54558"/>
                      <a:pt x="12348" y="54306"/>
                    </a:cubicBezTo>
                    <a:cubicBezTo>
                      <a:pt x="12978" y="54180"/>
                      <a:pt x="13608" y="53928"/>
                      <a:pt x="14238" y="53802"/>
                    </a:cubicBezTo>
                    <a:cubicBezTo>
                      <a:pt x="16128" y="53424"/>
                      <a:pt x="18018" y="53298"/>
                      <a:pt x="20034" y="53298"/>
                    </a:cubicBezTo>
                    <a:lnTo>
                      <a:pt x="46620" y="53298"/>
                    </a:lnTo>
                    <a:lnTo>
                      <a:pt x="46620" y="0"/>
                    </a:lnTo>
                    <a:lnTo>
                      <a:pt x="20034" y="0"/>
                    </a:lnTo>
                    <a:cubicBezTo>
                      <a:pt x="8946" y="0"/>
                      <a:pt x="0" y="8946"/>
                      <a:pt x="0" y="20034"/>
                    </a:cubicBezTo>
                    <a:lnTo>
                      <a:pt x="0" y="60102"/>
                    </a:lnTo>
                    <a:cubicBezTo>
                      <a:pt x="504" y="59724"/>
                      <a:pt x="1008" y="59472"/>
                      <a:pt x="1512" y="59094"/>
                    </a:cubicBezTo>
                    <a:cubicBezTo>
                      <a:pt x="2268" y="58464"/>
                      <a:pt x="3024" y="57960"/>
                      <a:pt x="3780" y="575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67" name="Graphic 42">
            <a:extLst>
              <a:ext uri="{FF2B5EF4-FFF2-40B4-BE49-F238E27FC236}">
                <a16:creationId xmlns:a16="http://schemas.microsoft.com/office/drawing/2014/main" id="{84B660FE-5DD4-437F-9944-DF06FF10F5A7}"/>
              </a:ext>
            </a:extLst>
          </p:cNvPr>
          <p:cNvGrpSpPr/>
          <p:nvPr/>
        </p:nvGrpSpPr>
        <p:grpSpPr>
          <a:xfrm>
            <a:off x="10386662" y="4316554"/>
            <a:ext cx="745920" cy="745920"/>
            <a:chOff x="11167424" y="9178738"/>
            <a:chExt cx="745920" cy="74592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467800E-497E-46CA-BCC6-6AE1181CAE9F}"/>
                </a:ext>
              </a:extLst>
            </p:cNvPr>
            <p:cNvSpPr/>
            <p:nvPr/>
          </p:nvSpPr>
          <p:spPr>
            <a:xfrm>
              <a:off x="11167424" y="9178738"/>
              <a:ext cx="745920" cy="745920"/>
            </a:xfrm>
            <a:custGeom>
              <a:avLst/>
              <a:gdLst>
                <a:gd name="connsiteX0" fmla="*/ 745920 w 745920"/>
                <a:gd name="connsiteY0" fmla="*/ 372960 h 745920"/>
                <a:gd name="connsiteX1" fmla="*/ 372960 w 745920"/>
                <a:gd name="connsiteY1" fmla="*/ 745920 h 745920"/>
                <a:gd name="connsiteX2" fmla="*/ 0 w 745920"/>
                <a:gd name="connsiteY2" fmla="*/ 372960 h 745920"/>
                <a:gd name="connsiteX3" fmla="*/ 372960 w 745920"/>
                <a:gd name="connsiteY3" fmla="*/ 0 h 745920"/>
                <a:gd name="connsiteX4" fmla="*/ 745920 w 745920"/>
                <a:gd name="connsiteY4" fmla="*/ 372960 h 7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920" h="745920">
                  <a:moveTo>
                    <a:pt x="745920" y="372960"/>
                  </a:moveTo>
                  <a:cubicBezTo>
                    <a:pt x="745920" y="578940"/>
                    <a:pt x="578940" y="745920"/>
                    <a:pt x="372960" y="745920"/>
                  </a:cubicBezTo>
                  <a:cubicBezTo>
                    <a:pt x="166980" y="745920"/>
                    <a:pt x="0" y="578940"/>
                    <a:pt x="0" y="372960"/>
                  </a:cubicBezTo>
                  <a:cubicBezTo>
                    <a:pt x="0" y="166980"/>
                    <a:pt x="166980" y="0"/>
                    <a:pt x="372960" y="0"/>
                  </a:cubicBezTo>
                  <a:cubicBezTo>
                    <a:pt x="578940" y="0"/>
                    <a:pt x="745920" y="166980"/>
                    <a:pt x="745920" y="372960"/>
                  </a:cubicBezTo>
                  <a:close/>
                </a:path>
              </a:pathLst>
            </a:custGeom>
            <a:solidFill>
              <a:srgbClr val="BDD32F"/>
            </a:solidFill>
            <a:ln w="1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grpSp>
          <p:nvGrpSpPr>
            <p:cNvPr id="69" name="Graphic 42">
              <a:extLst>
                <a:ext uri="{FF2B5EF4-FFF2-40B4-BE49-F238E27FC236}">
                  <a16:creationId xmlns:a16="http://schemas.microsoft.com/office/drawing/2014/main" id="{58901329-A2C0-416C-AA75-2159121D2C5F}"/>
                </a:ext>
              </a:extLst>
            </p:cNvPr>
            <p:cNvGrpSpPr/>
            <p:nvPr/>
          </p:nvGrpSpPr>
          <p:grpSpPr>
            <a:xfrm>
              <a:off x="11316608" y="9355516"/>
              <a:ext cx="447677" cy="392237"/>
              <a:chOff x="11316608" y="9355516"/>
              <a:chExt cx="447677" cy="392237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20C2D8F-C2F0-439E-979D-FDD805074B45}"/>
                  </a:ext>
                </a:extLst>
              </p:cNvPr>
              <p:cNvSpPr/>
              <p:nvPr/>
            </p:nvSpPr>
            <p:spPr>
              <a:xfrm>
                <a:off x="11316608" y="9374794"/>
                <a:ext cx="208403" cy="372960"/>
              </a:xfrm>
              <a:custGeom>
                <a:avLst/>
                <a:gdLst>
                  <a:gd name="connsiteX0" fmla="*/ 188748 w 208403"/>
                  <a:gd name="connsiteY0" fmla="*/ 0 h 372960"/>
                  <a:gd name="connsiteX1" fmla="*/ 19656 w 208403"/>
                  <a:gd name="connsiteY1" fmla="*/ 0 h 372960"/>
                  <a:gd name="connsiteX2" fmla="*/ 0 w 208403"/>
                  <a:gd name="connsiteY2" fmla="*/ 19656 h 372960"/>
                  <a:gd name="connsiteX3" fmla="*/ 0 w 208403"/>
                  <a:gd name="connsiteY3" fmla="*/ 372960 h 372960"/>
                  <a:gd name="connsiteX4" fmla="*/ 208404 w 208403"/>
                  <a:gd name="connsiteY4" fmla="*/ 372960 h 372960"/>
                  <a:gd name="connsiteX5" fmla="*/ 208404 w 208403"/>
                  <a:gd name="connsiteY5" fmla="*/ 19656 h 372960"/>
                  <a:gd name="connsiteX6" fmla="*/ 188748 w 208403"/>
                  <a:gd name="connsiteY6" fmla="*/ 0 h 372960"/>
                  <a:gd name="connsiteX7" fmla="*/ 91602 w 208403"/>
                  <a:gd name="connsiteY7" fmla="*/ 309960 h 372960"/>
                  <a:gd name="connsiteX8" fmla="*/ 41328 w 208403"/>
                  <a:gd name="connsiteY8" fmla="*/ 309960 h 372960"/>
                  <a:gd name="connsiteX9" fmla="*/ 41328 w 208403"/>
                  <a:gd name="connsiteY9" fmla="*/ 259560 h 372960"/>
                  <a:gd name="connsiteX10" fmla="*/ 91602 w 208403"/>
                  <a:gd name="connsiteY10" fmla="*/ 259560 h 372960"/>
                  <a:gd name="connsiteX11" fmla="*/ 91602 w 208403"/>
                  <a:gd name="connsiteY11" fmla="*/ 309960 h 372960"/>
                  <a:gd name="connsiteX12" fmla="*/ 91602 w 208403"/>
                  <a:gd name="connsiteY12" fmla="*/ 238140 h 372960"/>
                  <a:gd name="connsiteX13" fmla="*/ 41328 w 208403"/>
                  <a:gd name="connsiteY13" fmla="*/ 238140 h 372960"/>
                  <a:gd name="connsiteX14" fmla="*/ 41328 w 208403"/>
                  <a:gd name="connsiteY14" fmla="*/ 187866 h 372960"/>
                  <a:gd name="connsiteX15" fmla="*/ 91602 w 208403"/>
                  <a:gd name="connsiteY15" fmla="*/ 187866 h 372960"/>
                  <a:gd name="connsiteX16" fmla="*/ 91602 w 208403"/>
                  <a:gd name="connsiteY16" fmla="*/ 238140 h 372960"/>
                  <a:gd name="connsiteX17" fmla="*/ 91602 w 208403"/>
                  <a:gd name="connsiteY17" fmla="*/ 166446 h 372960"/>
                  <a:gd name="connsiteX18" fmla="*/ 41328 w 208403"/>
                  <a:gd name="connsiteY18" fmla="*/ 166446 h 372960"/>
                  <a:gd name="connsiteX19" fmla="*/ 41328 w 208403"/>
                  <a:gd name="connsiteY19" fmla="*/ 116172 h 372960"/>
                  <a:gd name="connsiteX20" fmla="*/ 91602 w 208403"/>
                  <a:gd name="connsiteY20" fmla="*/ 116172 h 372960"/>
                  <a:gd name="connsiteX21" fmla="*/ 91602 w 208403"/>
                  <a:gd name="connsiteY21" fmla="*/ 166446 h 372960"/>
                  <a:gd name="connsiteX22" fmla="*/ 91602 w 208403"/>
                  <a:gd name="connsiteY22" fmla="*/ 94626 h 372960"/>
                  <a:gd name="connsiteX23" fmla="*/ 41328 w 208403"/>
                  <a:gd name="connsiteY23" fmla="*/ 94626 h 372960"/>
                  <a:gd name="connsiteX24" fmla="*/ 41328 w 208403"/>
                  <a:gd name="connsiteY24" fmla="*/ 44352 h 372960"/>
                  <a:gd name="connsiteX25" fmla="*/ 91602 w 208403"/>
                  <a:gd name="connsiteY25" fmla="*/ 44352 h 372960"/>
                  <a:gd name="connsiteX26" fmla="*/ 91602 w 208403"/>
                  <a:gd name="connsiteY26" fmla="*/ 94626 h 372960"/>
                  <a:gd name="connsiteX27" fmla="*/ 167076 w 208403"/>
                  <a:gd name="connsiteY27" fmla="*/ 309960 h 372960"/>
                  <a:gd name="connsiteX28" fmla="*/ 116802 w 208403"/>
                  <a:gd name="connsiteY28" fmla="*/ 309960 h 372960"/>
                  <a:gd name="connsiteX29" fmla="*/ 116802 w 208403"/>
                  <a:gd name="connsiteY29" fmla="*/ 259560 h 372960"/>
                  <a:gd name="connsiteX30" fmla="*/ 167076 w 208403"/>
                  <a:gd name="connsiteY30" fmla="*/ 259560 h 372960"/>
                  <a:gd name="connsiteX31" fmla="*/ 167076 w 208403"/>
                  <a:gd name="connsiteY31" fmla="*/ 309960 h 372960"/>
                  <a:gd name="connsiteX32" fmla="*/ 167076 w 208403"/>
                  <a:gd name="connsiteY32" fmla="*/ 238140 h 372960"/>
                  <a:gd name="connsiteX33" fmla="*/ 116802 w 208403"/>
                  <a:gd name="connsiteY33" fmla="*/ 238140 h 372960"/>
                  <a:gd name="connsiteX34" fmla="*/ 116802 w 208403"/>
                  <a:gd name="connsiteY34" fmla="*/ 187866 h 372960"/>
                  <a:gd name="connsiteX35" fmla="*/ 167076 w 208403"/>
                  <a:gd name="connsiteY35" fmla="*/ 187866 h 372960"/>
                  <a:gd name="connsiteX36" fmla="*/ 167076 w 208403"/>
                  <a:gd name="connsiteY36" fmla="*/ 238140 h 372960"/>
                  <a:gd name="connsiteX37" fmla="*/ 167076 w 208403"/>
                  <a:gd name="connsiteY37" fmla="*/ 166446 h 372960"/>
                  <a:gd name="connsiteX38" fmla="*/ 116802 w 208403"/>
                  <a:gd name="connsiteY38" fmla="*/ 166446 h 372960"/>
                  <a:gd name="connsiteX39" fmla="*/ 116802 w 208403"/>
                  <a:gd name="connsiteY39" fmla="*/ 116172 h 372960"/>
                  <a:gd name="connsiteX40" fmla="*/ 167076 w 208403"/>
                  <a:gd name="connsiteY40" fmla="*/ 116172 h 372960"/>
                  <a:gd name="connsiteX41" fmla="*/ 167076 w 208403"/>
                  <a:gd name="connsiteY41" fmla="*/ 166446 h 372960"/>
                  <a:gd name="connsiteX42" fmla="*/ 167076 w 208403"/>
                  <a:gd name="connsiteY42" fmla="*/ 94626 h 372960"/>
                  <a:gd name="connsiteX43" fmla="*/ 116802 w 208403"/>
                  <a:gd name="connsiteY43" fmla="*/ 94626 h 372960"/>
                  <a:gd name="connsiteX44" fmla="*/ 116802 w 208403"/>
                  <a:gd name="connsiteY44" fmla="*/ 44352 h 372960"/>
                  <a:gd name="connsiteX45" fmla="*/ 167076 w 208403"/>
                  <a:gd name="connsiteY45" fmla="*/ 44352 h 372960"/>
                  <a:gd name="connsiteX46" fmla="*/ 167076 w 208403"/>
                  <a:gd name="connsiteY46" fmla="*/ 94626 h 37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08403" h="372960">
                    <a:moveTo>
                      <a:pt x="188748" y="0"/>
                    </a:moveTo>
                    <a:lnTo>
                      <a:pt x="19656" y="0"/>
                    </a:lnTo>
                    <a:cubicBezTo>
                      <a:pt x="8820" y="0"/>
                      <a:pt x="0" y="8820"/>
                      <a:pt x="0" y="19656"/>
                    </a:cubicBezTo>
                    <a:lnTo>
                      <a:pt x="0" y="372960"/>
                    </a:lnTo>
                    <a:lnTo>
                      <a:pt x="208404" y="372960"/>
                    </a:lnTo>
                    <a:lnTo>
                      <a:pt x="208404" y="19656"/>
                    </a:lnTo>
                    <a:cubicBezTo>
                      <a:pt x="208404" y="8820"/>
                      <a:pt x="199584" y="0"/>
                      <a:pt x="188748" y="0"/>
                    </a:cubicBezTo>
                    <a:close/>
                    <a:moveTo>
                      <a:pt x="91602" y="309960"/>
                    </a:moveTo>
                    <a:lnTo>
                      <a:pt x="41328" y="309960"/>
                    </a:lnTo>
                    <a:lnTo>
                      <a:pt x="41328" y="259560"/>
                    </a:lnTo>
                    <a:lnTo>
                      <a:pt x="91602" y="259560"/>
                    </a:lnTo>
                    <a:lnTo>
                      <a:pt x="91602" y="309960"/>
                    </a:lnTo>
                    <a:close/>
                    <a:moveTo>
                      <a:pt x="91602" y="238140"/>
                    </a:moveTo>
                    <a:lnTo>
                      <a:pt x="41328" y="238140"/>
                    </a:lnTo>
                    <a:lnTo>
                      <a:pt x="41328" y="187866"/>
                    </a:lnTo>
                    <a:lnTo>
                      <a:pt x="91602" y="187866"/>
                    </a:lnTo>
                    <a:lnTo>
                      <a:pt x="91602" y="238140"/>
                    </a:lnTo>
                    <a:close/>
                    <a:moveTo>
                      <a:pt x="91602" y="166446"/>
                    </a:moveTo>
                    <a:lnTo>
                      <a:pt x="41328" y="166446"/>
                    </a:lnTo>
                    <a:lnTo>
                      <a:pt x="41328" y="116172"/>
                    </a:lnTo>
                    <a:lnTo>
                      <a:pt x="91602" y="116172"/>
                    </a:lnTo>
                    <a:lnTo>
                      <a:pt x="91602" y="166446"/>
                    </a:lnTo>
                    <a:close/>
                    <a:moveTo>
                      <a:pt x="91602" y="94626"/>
                    </a:moveTo>
                    <a:lnTo>
                      <a:pt x="41328" y="94626"/>
                    </a:lnTo>
                    <a:lnTo>
                      <a:pt x="41328" y="44352"/>
                    </a:lnTo>
                    <a:lnTo>
                      <a:pt x="91602" y="44352"/>
                    </a:lnTo>
                    <a:lnTo>
                      <a:pt x="91602" y="94626"/>
                    </a:lnTo>
                    <a:close/>
                    <a:moveTo>
                      <a:pt x="167076" y="309960"/>
                    </a:moveTo>
                    <a:lnTo>
                      <a:pt x="116802" y="309960"/>
                    </a:lnTo>
                    <a:lnTo>
                      <a:pt x="116802" y="259560"/>
                    </a:lnTo>
                    <a:lnTo>
                      <a:pt x="167076" y="259560"/>
                    </a:lnTo>
                    <a:lnTo>
                      <a:pt x="167076" y="309960"/>
                    </a:lnTo>
                    <a:close/>
                    <a:moveTo>
                      <a:pt x="167076" y="238140"/>
                    </a:moveTo>
                    <a:lnTo>
                      <a:pt x="116802" y="238140"/>
                    </a:lnTo>
                    <a:lnTo>
                      <a:pt x="116802" y="187866"/>
                    </a:lnTo>
                    <a:lnTo>
                      <a:pt x="167076" y="187866"/>
                    </a:lnTo>
                    <a:lnTo>
                      <a:pt x="167076" y="238140"/>
                    </a:lnTo>
                    <a:close/>
                    <a:moveTo>
                      <a:pt x="167076" y="166446"/>
                    </a:moveTo>
                    <a:lnTo>
                      <a:pt x="116802" y="166446"/>
                    </a:lnTo>
                    <a:lnTo>
                      <a:pt x="116802" y="116172"/>
                    </a:lnTo>
                    <a:lnTo>
                      <a:pt x="167076" y="116172"/>
                    </a:lnTo>
                    <a:lnTo>
                      <a:pt x="167076" y="166446"/>
                    </a:lnTo>
                    <a:close/>
                    <a:moveTo>
                      <a:pt x="167076" y="94626"/>
                    </a:moveTo>
                    <a:lnTo>
                      <a:pt x="116802" y="94626"/>
                    </a:lnTo>
                    <a:lnTo>
                      <a:pt x="116802" y="44352"/>
                    </a:lnTo>
                    <a:lnTo>
                      <a:pt x="167076" y="44352"/>
                    </a:lnTo>
                    <a:lnTo>
                      <a:pt x="167076" y="94626"/>
                    </a:lnTo>
                    <a:close/>
                  </a:path>
                </a:pathLst>
              </a:custGeom>
              <a:solidFill>
                <a:srgbClr val="FFFFFF"/>
              </a:solidFill>
              <a:ln w="1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54D4401-D5EB-4493-8F14-E662587A2477}"/>
                  </a:ext>
                </a:extLst>
              </p:cNvPr>
              <p:cNvSpPr/>
              <p:nvPr/>
            </p:nvSpPr>
            <p:spPr>
              <a:xfrm>
                <a:off x="11555882" y="9519064"/>
                <a:ext cx="208403" cy="228690"/>
              </a:xfrm>
              <a:custGeom>
                <a:avLst/>
                <a:gdLst>
                  <a:gd name="connsiteX0" fmla="*/ 188748 w 208403"/>
                  <a:gd name="connsiteY0" fmla="*/ 0 h 228690"/>
                  <a:gd name="connsiteX1" fmla="*/ 19656 w 208403"/>
                  <a:gd name="connsiteY1" fmla="*/ 0 h 228690"/>
                  <a:gd name="connsiteX2" fmla="*/ 0 w 208403"/>
                  <a:gd name="connsiteY2" fmla="*/ 19656 h 228690"/>
                  <a:gd name="connsiteX3" fmla="*/ 0 w 208403"/>
                  <a:gd name="connsiteY3" fmla="*/ 228690 h 228690"/>
                  <a:gd name="connsiteX4" fmla="*/ 208404 w 208403"/>
                  <a:gd name="connsiteY4" fmla="*/ 228690 h 228690"/>
                  <a:gd name="connsiteX5" fmla="*/ 208404 w 208403"/>
                  <a:gd name="connsiteY5" fmla="*/ 19656 h 228690"/>
                  <a:gd name="connsiteX6" fmla="*/ 188748 w 208403"/>
                  <a:gd name="connsiteY6" fmla="*/ 0 h 228690"/>
                  <a:gd name="connsiteX7" fmla="*/ 91602 w 208403"/>
                  <a:gd name="connsiteY7" fmla="*/ 165690 h 228690"/>
                  <a:gd name="connsiteX8" fmla="*/ 41328 w 208403"/>
                  <a:gd name="connsiteY8" fmla="*/ 165690 h 228690"/>
                  <a:gd name="connsiteX9" fmla="*/ 41328 w 208403"/>
                  <a:gd name="connsiteY9" fmla="*/ 115290 h 228690"/>
                  <a:gd name="connsiteX10" fmla="*/ 91602 w 208403"/>
                  <a:gd name="connsiteY10" fmla="*/ 115290 h 228690"/>
                  <a:gd name="connsiteX11" fmla="*/ 91602 w 208403"/>
                  <a:gd name="connsiteY11" fmla="*/ 165690 h 228690"/>
                  <a:gd name="connsiteX12" fmla="*/ 91602 w 208403"/>
                  <a:gd name="connsiteY12" fmla="*/ 93870 h 228690"/>
                  <a:gd name="connsiteX13" fmla="*/ 41328 w 208403"/>
                  <a:gd name="connsiteY13" fmla="*/ 93870 h 228690"/>
                  <a:gd name="connsiteX14" fmla="*/ 41328 w 208403"/>
                  <a:gd name="connsiteY14" fmla="*/ 43596 h 228690"/>
                  <a:gd name="connsiteX15" fmla="*/ 91602 w 208403"/>
                  <a:gd name="connsiteY15" fmla="*/ 43596 h 228690"/>
                  <a:gd name="connsiteX16" fmla="*/ 91602 w 208403"/>
                  <a:gd name="connsiteY16" fmla="*/ 93870 h 228690"/>
                  <a:gd name="connsiteX17" fmla="*/ 167076 w 208403"/>
                  <a:gd name="connsiteY17" fmla="*/ 165690 h 228690"/>
                  <a:gd name="connsiteX18" fmla="*/ 116802 w 208403"/>
                  <a:gd name="connsiteY18" fmla="*/ 165690 h 228690"/>
                  <a:gd name="connsiteX19" fmla="*/ 116802 w 208403"/>
                  <a:gd name="connsiteY19" fmla="*/ 115290 h 228690"/>
                  <a:gd name="connsiteX20" fmla="*/ 167076 w 208403"/>
                  <a:gd name="connsiteY20" fmla="*/ 115290 h 228690"/>
                  <a:gd name="connsiteX21" fmla="*/ 167076 w 208403"/>
                  <a:gd name="connsiteY21" fmla="*/ 165690 h 228690"/>
                  <a:gd name="connsiteX22" fmla="*/ 167076 w 208403"/>
                  <a:gd name="connsiteY22" fmla="*/ 93870 h 228690"/>
                  <a:gd name="connsiteX23" fmla="*/ 116802 w 208403"/>
                  <a:gd name="connsiteY23" fmla="*/ 93870 h 228690"/>
                  <a:gd name="connsiteX24" fmla="*/ 116802 w 208403"/>
                  <a:gd name="connsiteY24" fmla="*/ 43596 h 228690"/>
                  <a:gd name="connsiteX25" fmla="*/ 167076 w 208403"/>
                  <a:gd name="connsiteY25" fmla="*/ 43596 h 228690"/>
                  <a:gd name="connsiteX26" fmla="*/ 167076 w 208403"/>
                  <a:gd name="connsiteY26" fmla="*/ 93870 h 228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08403" h="228690">
                    <a:moveTo>
                      <a:pt x="188748" y="0"/>
                    </a:moveTo>
                    <a:lnTo>
                      <a:pt x="19656" y="0"/>
                    </a:lnTo>
                    <a:cubicBezTo>
                      <a:pt x="8820" y="0"/>
                      <a:pt x="0" y="8820"/>
                      <a:pt x="0" y="19656"/>
                    </a:cubicBezTo>
                    <a:lnTo>
                      <a:pt x="0" y="228690"/>
                    </a:lnTo>
                    <a:lnTo>
                      <a:pt x="208404" y="228690"/>
                    </a:lnTo>
                    <a:lnTo>
                      <a:pt x="208404" y="19656"/>
                    </a:lnTo>
                    <a:cubicBezTo>
                      <a:pt x="208404" y="8820"/>
                      <a:pt x="199584" y="0"/>
                      <a:pt x="188748" y="0"/>
                    </a:cubicBezTo>
                    <a:close/>
                    <a:moveTo>
                      <a:pt x="91602" y="165690"/>
                    </a:moveTo>
                    <a:lnTo>
                      <a:pt x="41328" y="165690"/>
                    </a:lnTo>
                    <a:lnTo>
                      <a:pt x="41328" y="115290"/>
                    </a:lnTo>
                    <a:lnTo>
                      <a:pt x="91602" y="115290"/>
                    </a:lnTo>
                    <a:lnTo>
                      <a:pt x="91602" y="165690"/>
                    </a:lnTo>
                    <a:close/>
                    <a:moveTo>
                      <a:pt x="91602" y="93870"/>
                    </a:moveTo>
                    <a:lnTo>
                      <a:pt x="41328" y="93870"/>
                    </a:lnTo>
                    <a:lnTo>
                      <a:pt x="41328" y="43596"/>
                    </a:lnTo>
                    <a:lnTo>
                      <a:pt x="91602" y="43596"/>
                    </a:lnTo>
                    <a:lnTo>
                      <a:pt x="91602" y="93870"/>
                    </a:lnTo>
                    <a:close/>
                    <a:moveTo>
                      <a:pt x="167076" y="165690"/>
                    </a:moveTo>
                    <a:lnTo>
                      <a:pt x="116802" y="165690"/>
                    </a:lnTo>
                    <a:lnTo>
                      <a:pt x="116802" y="115290"/>
                    </a:lnTo>
                    <a:lnTo>
                      <a:pt x="167076" y="115290"/>
                    </a:lnTo>
                    <a:lnTo>
                      <a:pt x="167076" y="165690"/>
                    </a:lnTo>
                    <a:close/>
                    <a:moveTo>
                      <a:pt x="167076" y="93870"/>
                    </a:moveTo>
                    <a:lnTo>
                      <a:pt x="116802" y="93870"/>
                    </a:lnTo>
                    <a:lnTo>
                      <a:pt x="116802" y="43596"/>
                    </a:lnTo>
                    <a:lnTo>
                      <a:pt x="167076" y="43596"/>
                    </a:lnTo>
                    <a:lnTo>
                      <a:pt x="167076" y="93870"/>
                    </a:lnTo>
                    <a:close/>
                  </a:path>
                </a:pathLst>
              </a:custGeom>
              <a:solidFill>
                <a:srgbClr val="FFFFFF"/>
              </a:solidFill>
              <a:ln w="1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grpSp>
            <p:nvGrpSpPr>
              <p:cNvPr id="72" name="Graphic 42">
                <a:extLst>
                  <a:ext uri="{FF2B5EF4-FFF2-40B4-BE49-F238E27FC236}">
                    <a16:creationId xmlns:a16="http://schemas.microsoft.com/office/drawing/2014/main" id="{C34D0EA1-298D-475E-9591-07EACF307C92}"/>
                  </a:ext>
                </a:extLst>
              </p:cNvPr>
              <p:cNvGrpSpPr/>
              <p:nvPr/>
            </p:nvGrpSpPr>
            <p:grpSpPr>
              <a:xfrm>
                <a:off x="11566466" y="9355516"/>
                <a:ext cx="187236" cy="187235"/>
                <a:chOff x="11566466" y="9355516"/>
                <a:chExt cx="187236" cy="187235"/>
              </a:xfrm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B83E66B6-68FF-4937-A936-DFDD99662F69}"/>
                    </a:ext>
                  </a:extLst>
                </p:cNvPr>
                <p:cNvSpPr/>
                <p:nvPr/>
              </p:nvSpPr>
              <p:spPr>
                <a:xfrm>
                  <a:off x="11566466" y="9355516"/>
                  <a:ext cx="187236" cy="187235"/>
                </a:xfrm>
                <a:custGeom>
                  <a:avLst/>
                  <a:gdLst>
                    <a:gd name="connsiteX0" fmla="*/ 187236 w 187236"/>
                    <a:gd name="connsiteY0" fmla="*/ 93618 h 187235"/>
                    <a:gd name="connsiteX1" fmla="*/ 93618 w 187236"/>
                    <a:gd name="connsiteY1" fmla="*/ 187236 h 187235"/>
                    <a:gd name="connsiteX2" fmla="*/ 0 w 187236"/>
                    <a:gd name="connsiteY2" fmla="*/ 93618 h 187235"/>
                    <a:gd name="connsiteX3" fmla="*/ 93618 w 187236"/>
                    <a:gd name="connsiteY3" fmla="*/ 0 h 187235"/>
                    <a:gd name="connsiteX4" fmla="*/ 187236 w 187236"/>
                    <a:gd name="connsiteY4" fmla="*/ 93618 h 187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7236" h="187235">
                      <a:moveTo>
                        <a:pt x="187236" y="93618"/>
                      </a:moveTo>
                      <a:cubicBezTo>
                        <a:pt x="187236" y="145322"/>
                        <a:pt x="145322" y="187236"/>
                        <a:pt x="93618" y="187236"/>
                      </a:cubicBezTo>
                      <a:cubicBezTo>
                        <a:pt x="41915" y="187236"/>
                        <a:pt x="0" y="145322"/>
                        <a:pt x="0" y="93618"/>
                      </a:cubicBezTo>
                      <a:cubicBezTo>
                        <a:pt x="0" y="41914"/>
                        <a:pt x="41915" y="0"/>
                        <a:pt x="93618" y="0"/>
                      </a:cubicBezTo>
                      <a:cubicBezTo>
                        <a:pt x="145322" y="0"/>
                        <a:pt x="187236" y="41914"/>
                        <a:pt x="187236" y="93618"/>
                      </a:cubicBezTo>
                      <a:close/>
                    </a:path>
                  </a:pathLst>
                </a:custGeom>
                <a:solidFill>
                  <a:srgbClr val="00467F"/>
                </a:solidFill>
                <a:ln w="12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77FB448E-E038-4B27-98B1-ADC31E1B35C8}"/>
                    </a:ext>
                  </a:extLst>
                </p:cNvPr>
                <p:cNvSpPr/>
                <p:nvPr/>
              </p:nvSpPr>
              <p:spPr>
                <a:xfrm>
                  <a:off x="11596075" y="9397852"/>
                  <a:ext cx="127890" cy="102563"/>
                </a:xfrm>
                <a:custGeom>
                  <a:avLst/>
                  <a:gdLst>
                    <a:gd name="connsiteX0" fmla="*/ 105336 w 127890"/>
                    <a:gd name="connsiteY0" fmla="*/ 0 h 102563"/>
                    <a:gd name="connsiteX1" fmla="*/ 48006 w 127890"/>
                    <a:gd name="connsiteY1" fmla="*/ 57330 h 102563"/>
                    <a:gd name="connsiteX2" fmla="*/ 22680 w 127890"/>
                    <a:gd name="connsiteY2" fmla="*/ 32004 h 102563"/>
                    <a:gd name="connsiteX3" fmla="*/ 0 w 127890"/>
                    <a:gd name="connsiteY3" fmla="*/ 54558 h 102563"/>
                    <a:gd name="connsiteX4" fmla="*/ 48006 w 127890"/>
                    <a:gd name="connsiteY4" fmla="*/ 102564 h 102563"/>
                    <a:gd name="connsiteX5" fmla="*/ 127890 w 127890"/>
                    <a:gd name="connsiteY5" fmla="*/ 22554 h 102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890" h="102563">
                      <a:moveTo>
                        <a:pt x="105336" y="0"/>
                      </a:moveTo>
                      <a:lnTo>
                        <a:pt x="48006" y="57330"/>
                      </a:lnTo>
                      <a:lnTo>
                        <a:pt x="22680" y="32004"/>
                      </a:lnTo>
                      <a:lnTo>
                        <a:pt x="0" y="54558"/>
                      </a:lnTo>
                      <a:lnTo>
                        <a:pt x="48006" y="102564"/>
                      </a:lnTo>
                      <a:lnTo>
                        <a:pt x="127890" y="225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/>
                </a:p>
              </p:txBody>
            </p:sp>
          </p:grpSp>
        </p:grpSp>
      </p:grpSp>
      <p:grpSp>
        <p:nvGrpSpPr>
          <p:cNvPr id="75" name="Graphic 42">
            <a:extLst>
              <a:ext uri="{FF2B5EF4-FFF2-40B4-BE49-F238E27FC236}">
                <a16:creationId xmlns:a16="http://schemas.microsoft.com/office/drawing/2014/main" id="{84EAB22B-B046-474B-A521-9EF10AAF76EC}"/>
              </a:ext>
            </a:extLst>
          </p:cNvPr>
          <p:cNvGrpSpPr/>
          <p:nvPr/>
        </p:nvGrpSpPr>
        <p:grpSpPr>
          <a:xfrm>
            <a:off x="8054850" y="4316554"/>
            <a:ext cx="745920" cy="745920"/>
            <a:chOff x="9814940" y="9178738"/>
            <a:chExt cx="745920" cy="74592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61B779D-9A33-4B65-BB29-9C4FBB6A0BFD}"/>
                </a:ext>
              </a:extLst>
            </p:cNvPr>
            <p:cNvSpPr/>
            <p:nvPr/>
          </p:nvSpPr>
          <p:spPr>
            <a:xfrm>
              <a:off x="9814940" y="9178738"/>
              <a:ext cx="745920" cy="745920"/>
            </a:xfrm>
            <a:custGeom>
              <a:avLst/>
              <a:gdLst>
                <a:gd name="connsiteX0" fmla="*/ 745920 w 745920"/>
                <a:gd name="connsiteY0" fmla="*/ 372960 h 745920"/>
                <a:gd name="connsiteX1" fmla="*/ 372960 w 745920"/>
                <a:gd name="connsiteY1" fmla="*/ 745920 h 745920"/>
                <a:gd name="connsiteX2" fmla="*/ 0 w 745920"/>
                <a:gd name="connsiteY2" fmla="*/ 372960 h 745920"/>
                <a:gd name="connsiteX3" fmla="*/ 372960 w 745920"/>
                <a:gd name="connsiteY3" fmla="*/ 0 h 745920"/>
                <a:gd name="connsiteX4" fmla="*/ 745920 w 745920"/>
                <a:gd name="connsiteY4" fmla="*/ 372960 h 7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920" h="745920">
                  <a:moveTo>
                    <a:pt x="745920" y="372960"/>
                  </a:moveTo>
                  <a:cubicBezTo>
                    <a:pt x="745920" y="578940"/>
                    <a:pt x="578940" y="745920"/>
                    <a:pt x="372960" y="745920"/>
                  </a:cubicBezTo>
                  <a:cubicBezTo>
                    <a:pt x="166980" y="745920"/>
                    <a:pt x="0" y="578940"/>
                    <a:pt x="0" y="372960"/>
                  </a:cubicBezTo>
                  <a:cubicBezTo>
                    <a:pt x="0" y="166980"/>
                    <a:pt x="166980" y="0"/>
                    <a:pt x="372960" y="0"/>
                  </a:cubicBezTo>
                  <a:cubicBezTo>
                    <a:pt x="578940" y="0"/>
                    <a:pt x="745920" y="166980"/>
                    <a:pt x="745920" y="372960"/>
                  </a:cubicBezTo>
                  <a:close/>
                </a:path>
              </a:pathLst>
            </a:custGeom>
            <a:solidFill>
              <a:srgbClr val="BDD32F"/>
            </a:solidFill>
            <a:ln w="1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grpSp>
          <p:nvGrpSpPr>
            <p:cNvPr id="77" name="Graphic 42">
              <a:extLst>
                <a:ext uri="{FF2B5EF4-FFF2-40B4-BE49-F238E27FC236}">
                  <a16:creationId xmlns:a16="http://schemas.microsoft.com/office/drawing/2014/main" id="{37F55B4E-6726-4977-85C4-2288418062D5}"/>
                </a:ext>
              </a:extLst>
            </p:cNvPr>
            <p:cNvGrpSpPr/>
            <p:nvPr/>
          </p:nvGrpSpPr>
          <p:grpSpPr>
            <a:xfrm>
              <a:off x="9925442" y="9375298"/>
              <a:ext cx="524790" cy="352721"/>
              <a:chOff x="9925442" y="9375298"/>
              <a:chExt cx="524790" cy="352721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0F135AB-114E-44A0-8BE3-E1245D24563A}"/>
                  </a:ext>
                </a:extLst>
              </p:cNvPr>
              <p:cNvSpPr/>
              <p:nvPr/>
            </p:nvSpPr>
            <p:spPr>
              <a:xfrm>
                <a:off x="9925442" y="9537507"/>
                <a:ext cx="452365" cy="190511"/>
              </a:xfrm>
              <a:custGeom>
                <a:avLst/>
                <a:gdLst>
                  <a:gd name="connsiteX0" fmla="*/ 159138 w 452365"/>
                  <a:gd name="connsiteY0" fmla="*/ -952 h 190511"/>
                  <a:gd name="connsiteX1" fmla="*/ 146034 w 452365"/>
                  <a:gd name="connsiteY1" fmla="*/ 56 h 190511"/>
                  <a:gd name="connsiteX2" fmla="*/ 64890 w 452365"/>
                  <a:gd name="connsiteY2" fmla="*/ 37352 h 190511"/>
                  <a:gd name="connsiteX3" fmla="*/ 0 w 452365"/>
                  <a:gd name="connsiteY3" fmla="*/ 74774 h 190511"/>
                  <a:gd name="connsiteX4" fmla="*/ 22302 w 452365"/>
                  <a:gd name="connsiteY4" fmla="*/ 113456 h 190511"/>
                  <a:gd name="connsiteX5" fmla="*/ 41958 w 452365"/>
                  <a:gd name="connsiteY5" fmla="*/ 147602 h 190511"/>
                  <a:gd name="connsiteX6" fmla="*/ 58590 w 452365"/>
                  <a:gd name="connsiteY6" fmla="*/ 176456 h 190511"/>
                  <a:gd name="connsiteX7" fmla="*/ 66150 w 452365"/>
                  <a:gd name="connsiteY7" fmla="*/ 189560 h 190511"/>
                  <a:gd name="connsiteX8" fmla="*/ 97398 w 452365"/>
                  <a:gd name="connsiteY8" fmla="*/ 171542 h 190511"/>
                  <a:gd name="connsiteX9" fmla="*/ 161784 w 452365"/>
                  <a:gd name="connsiteY9" fmla="*/ 162470 h 190511"/>
                  <a:gd name="connsiteX10" fmla="*/ 194922 w 452365"/>
                  <a:gd name="connsiteY10" fmla="*/ 171416 h 190511"/>
                  <a:gd name="connsiteX11" fmla="*/ 228060 w 452365"/>
                  <a:gd name="connsiteY11" fmla="*/ 180362 h 190511"/>
                  <a:gd name="connsiteX12" fmla="*/ 311598 w 452365"/>
                  <a:gd name="connsiteY12" fmla="*/ 177212 h 190511"/>
                  <a:gd name="connsiteX13" fmla="*/ 361872 w 452365"/>
                  <a:gd name="connsiteY13" fmla="*/ 165116 h 190511"/>
                  <a:gd name="connsiteX14" fmla="*/ 440748 w 452365"/>
                  <a:gd name="connsiteY14" fmla="*/ 146216 h 190511"/>
                  <a:gd name="connsiteX15" fmla="*/ 448686 w 452365"/>
                  <a:gd name="connsiteY15" fmla="*/ 118118 h 190511"/>
                  <a:gd name="connsiteX16" fmla="*/ 448686 w 452365"/>
                  <a:gd name="connsiteY16" fmla="*/ 118118 h 190511"/>
                  <a:gd name="connsiteX17" fmla="*/ 426636 w 452365"/>
                  <a:gd name="connsiteY17" fmla="*/ 104762 h 190511"/>
                  <a:gd name="connsiteX18" fmla="*/ 375732 w 452365"/>
                  <a:gd name="connsiteY18" fmla="*/ 104888 h 190511"/>
                  <a:gd name="connsiteX19" fmla="*/ 337932 w 452365"/>
                  <a:gd name="connsiteY19" fmla="*/ 105014 h 190511"/>
                  <a:gd name="connsiteX20" fmla="*/ 254268 w 452365"/>
                  <a:gd name="connsiteY20" fmla="*/ 91028 h 190511"/>
                  <a:gd name="connsiteX21" fmla="*/ 208278 w 452365"/>
                  <a:gd name="connsiteY21" fmla="*/ 76916 h 190511"/>
                  <a:gd name="connsiteX22" fmla="*/ 205380 w 452365"/>
                  <a:gd name="connsiteY22" fmla="*/ 76034 h 190511"/>
                  <a:gd name="connsiteX23" fmla="*/ 198702 w 452365"/>
                  <a:gd name="connsiteY23" fmla="*/ 63812 h 190511"/>
                  <a:gd name="connsiteX24" fmla="*/ 198702 w 452365"/>
                  <a:gd name="connsiteY24" fmla="*/ 63812 h 190511"/>
                  <a:gd name="connsiteX25" fmla="*/ 210924 w 452365"/>
                  <a:gd name="connsiteY25" fmla="*/ 57134 h 190511"/>
                  <a:gd name="connsiteX26" fmla="*/ 213192 w 452365"/>
                  <a:gd name="connsiteY26" fmla="*/ 58142 h 190511"/>
                  <a:gd name="connsiteX27" fmla="*/ 270522 w 452365"/>
                  <a:gd name="connsiteY27" fmla="*/ 76790 h 190511"/>
                  <a:gd name="connsiteX28" fmla="*/ 298872 w 452365"/>
                  <a:gd name="connsiteY28" fmla="*/ 62804 h 190511"/>
                  <a:gd name="connsiteX29" fmla="*/ 296478 w 452365"/>
                  <a:gd name="connsiteY29" fmla="*/ 43526 h 190511"/>
                  <a:gd name="connsiteX30" fmla="*/ 284256 w 452365"/>
                  <a:gd name="connsiteY30" fmla="*/ 34202 h 190511"/>
                  <a:gd name="connsiteX31" fmla="*/ 220500 w 452365"/>
                  <a:gd name="connsiteY31" fmla="*/ 13412 h 190511"/>
                  <a:gd name="connsiteX32" fmla="*/ 159138 w 452365"/>
                  <a:gd name="connsiteY32" fmla="*/ -952 h 190511"/>
                  <a:gd name="connsiteX33" fmla="*/ 159138 w 452365"/>
                  <a:gd name="connsiteY33" fmla="*/ -952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52365" h="190511">
                    <a:moveTo>
                      <a:pt x="159138" y="-952"/>
                    </a:moveTo>
                    <a:cubicBezTo>
                      <a:pt x="154854" y="-952"/>
                      <a:pt x="150570" y="-700"/>
                      <a:pt x="146034" y="56"/>
                    </a:cubicBezTo>
                    <a:cubicBezTo>
                      <a:pt x="122346" y="3710"/>
                      <a:pt x="101934" y="15932"/>
                      <a:pt x="64890" y="37352"/>
                    </a:cubicBezTo>
                    <a:lnTo>
                      <a:pt x="0" y="74774"/>
                    </a:lnTo>
                    <a:lnTo>
                      <a:pt x="22302" y="113456"/>
                    </a:lnTo>
                    <a:lnTo>
                      <a:pt x="41958" y="147602"/>
                    </a:lnTo>
                    <a:lnTo>
                      <a:pt x="58590" y="176456"/>
                    </a:lnTo>
                    <a:lnTo>
                      <a:pt x="66150" y="189560"/>
                    </a:lnTo>
                    <a:lnTo>
                      <a:pt x="97398" y="171542"/>
                    </a:lnTo>
                    <a:cubicBezTo>
                      <a:pt x="128646" y="153524"/>
                      <a:pt x="128646" y="153524"/>
                      <a:pt x="161784" y="162470"/>
                    </a:cubicBezTo>
                    <a:lnTo>
                      <a:pt x="194922" y="171416"/>
                    </a:lnTo>
                    <a:lnTo>
                      <a:pt x="228060" y="180362"/>
                    </a:lnTo>
                    <a:cubicBezTo>
                      <a:pt x="261198" y="189308"/>
                      <a:pt x="261198" y="189308"/>
                      <a:pt x="311598" y="177212"/>
                    </a:cubicBezTo>
                    <a:lnTo>
                      <a:pt x="361872" y="165116"/>
                    </a:lnTo>
                    <a:lnTo>
                      <a:pt x="440748" y="146216"/>
                    </a:lnTo>
                    <a:cubicBezTo>
                      <a:pt x="453726" y="143066"/>
                      <a:pt x="454986" y="129080"/>
                      <a:pt x="448686" y="118118"/>
                    </a:cubicBezTo>
                    <a:lnTo>
                      <a:pt x="448686" y="118118"/>
                    </a:lnTo>
                    <a:cubicBezTo>
                      <a:pt x="444402" y="110684"/>
                      <a:pt x="436590" y="104636"/>
                      <a:pt x="426636" y="104762"/>
                    </a:cubicBezTo>
                    <a:lnTo>
                      <a:pt x="375732" y="104888"/>
                    </a:lnTo>
                    <a:lnTo>
                      <a:pt x="337932" y="105014"/>
                    </a:lnTo>
                    <a:cubicBezTo>
                      <a:pt x="300132" y="105140"/>
                      <a:pt x="300132" y="105140"/>
                      <a:pt x="254268" y="91028"/>
                    </a:cubicBezTo>
                    <a:lnTo>
                      <a:pt x="208278" y="76916"/>
                    </a:lnTo>
                    <a:lnTo>
                      <a:pt x="205380" y="76034"/>
                    </a:lnTo>
                    <a:cubicBezTo>
                      <a:pt x="200214" y="74522"/>
                      <a:pt x="197190" y="68978"/>
                      <a:pt x="198702" y="63812"/>
                    </a:cubicBezTo>
                    <a:lnTo>
                      <a:pt x="198702" y="63812"/>
                    </a:lnTo>
                    <a:cubicBezTo>
                      <a:pt x="200214" y="58646"/>
                      <a:pt x="205758" y="55622"/>
                      <a:pt x="210924" y="57134"/>
                    </a:cubicBezTo>
                    <a:cubicBezTo>
                      <a:pt x="211680" y="57386"/>
                      <a:pt x="212436" y="57764"/>
                      <a:pt x="213192" y="58142"/>
                    </a:cubicBezTo>
                    <a:lnTo>
                      <a:pt x="270522" y="76790"/>
                    </a:lnTo>
                    <a:cubicBezTo>
                      <a:pt x="282240" y="80822"/>
                      <a:pt x="294966" y="74522"/>
                      <a:pt x="298872" y="62804"/>
                    </a:cubicBezTo>
                    <a:cubicBezTo>
                      <a:pt x="301014" y="56378"/>
                      <a:pt x="300258" y="49196"/>
                      <a:pt x="296478" y="43526"/>
                    </a:cubicBezTo>
                    <a:cubicBezTo>
                      <a:pt x="293580" y="39116"/>
                      <a:pt x="289296" y="35840"/>
                      <a:pt x="284256" y="34202"/>
                    </a:cubicBezTo>
                    <a:lnTo>
                      <a:pt x="220500" y="13412"/>
                    </a:lnTo>
                    <a:cubicBezTo>
                      <a:pt x="195678" y="5222"/>
                      <a:pt x="177786" y="-952"/>
                      <a:pt x="159138" y="-952"/>
                    </a:cubicBezTo>
                    <a:lnTo>
                      <a:pt x="159138" y="-952"/>
                    </a:lnTo>
                    <a:close/>
                  </a:path>
                </a:pathLst>
              </a:custGeom>
              <a:solidFill>
                <a:srgbClr val="FFFFFF"/>
              </a:solidFill>
              <a:ln w="1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grpSp>
            <p:nvGrpSpPr>
              <p:cNvPr id="79" name="Graphic 42">
                <a:extLst>
                  <a:ext uri="{FF2B5EF4-FFF2-40B4-BE49-F238E27FC236}">
                    <a16:creationId xmlns:a16="http://schemas.microsoft.com/office/drawing/2014/main" id="{45C68CB9-7903-42E3-8F11-1F40578C1DAF}"/>
                  </a:ext>
                </a:extLst>
              </p:cNvPr>
              <p:cNvGrpSpPr/>
              <p:nvPr/>
            </p:nvGrpSpPr>
            <p:grpSpPr>
              <a:xfrm>
                <a:off x="10222424" y="9375298"/>
                <a:ext cx="227807" cy="227808"/>
                <a:chOff x="10222424" y="9375298"/>
                <a:chExt cx="227807" cy="227808"/>
              </a:xfrm>
            </p:grpSpPr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8CC00845-943B-4979-BF7D-EA18F8BE84F8}"/>
                    </a:ext>
                  </a:extLst>
                </p:cNvPr>
                <p:cNvSpPr/>
                <p:nvPr/>
              </p:nvSpPr>
              <p:spPr>
                <a:xfrm>
                  <a:off x="10222424" y="9375298"/>
                  <a:ext cx="227807" cy="227808"/>
                </a:xfrm>
                <a:custGeom>
                  <a:avLst/>
                  <a:gdLst>
                    <a:gd name="connsiteX0" fmla="*/ 227808 w 227807"/>
                    <a:gd name="connsiteY0" fmla="*/ 113904 h 227808"/>
                    <a:gd name="connsiteX1" fmla="*/ 113904 w 227807"/>
                    <a:gd name="connsiteY1" fmla="*/ 227808 h 227808"/>
                    <a:gd name="connsiteX2" fmla="*/ 0 w 227807"/>
                    <a:gd name="connsiteY2" fmla="*/ 113904 h 227808"/>
                    <a:gd name="connsiteX3" fmla="*/ 113904 w 227807"/>
                    <a:gd name="connsiteY3" fmla="*/ 0 h 227808"/>
                    <a:gd name="connsiteX4" fmla="*/ 227808 w 227807"/>
                    <a:gd name="connsiteY4" fmla="*/ 113904 h 227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807" h="227808">
                      <a:moveTo>
                        <a:pt x="227808" y="113904"/>
                      </a:moveTo>
                      <a:cubicBezTo>
                        <a:pt x="227808" y="176811"/>
                        <a:pt x="176811" y="227808"/>
                        <a:pt x="113904" y="227808"/>
                      </a:cubicBezTo>
                      <a:cubicBezTo>
                        <a:pt x="50996" y="227808"/>
                        <a:pt x="0" y="176811"/>
                        <a:pt x="0" y="113904"/>
                      </a:cubicBezTo>
                      <a:cubicBezTo>
                        <a:pt x="0" y="50997"/>
                        <a:pt x="50997" y="0"/>
                        <a:pt x="113904" y="0"/>
                      </a:cubicBezTo>
                      <a:cubicBezTo>
                        <a:pt x="176812" y="0"/>
                        <a:pt x="227808" y="50997"/>
                        <a:pt x="227808" y="1139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FEEAA131-095C-4B27-BD97-A7CB285E5BF4}"/>
                    </a:ext>
                  </a:extLst>
                </p:cNvPr>
                <p:cNvSpPr/>
                <p:nvPr/>
              </p:nvSpPr>
              <p:spPr>
                <a:xfrm>
                  <a:off x="10272194" y="9429604"/>
                  <a:ext cx="105587" cy="122724"/>
                </a:xfrm>
                <a:custGeom>
                  <a:avLst/>
                  <a:gdLst>
                    <a:gd name="connsiteX0" fmla="*/ 43344 w 105587"/>
                    <a:gd name="connsiteY0" fmla="*/ 82782 h 122724"/>
                    <a:gd name="connsiteX1" fmla="*/ 68418 w 105587"/>
                    <a:gd name="connsiteY1" fmla="*/ 98154 h 122724"/>
                    <a:gd name="connsiteX2" fmla="*/ 91854 w 105587"/>
                    <a:gd name="connsiteY2" fmla="*/ 88704 h 122724"/>
                    <a:gd name="connsiteX3" fmla="*/ 105336 w 105587"/>
                    <a:gd name="connsiteY3" fmla="*/ 109242 h 122724"/>
                    <a:gd name="connsiteX4" fmla="*/ 68796 w 105587"/>
                    <a:gd name="connsiteY4" fmla="*/ 122724 h 122724"/>
                    <a:gd name="connsiteX5" fmla="*/ 14112 w 105587"/>
                    <a:gd name="connsiteY5" fmla="*/ 82908 h 122724"/>
                    <a:gd name="connsiteX6" fmla="*/ 0 w 105587"/>
                    <a:gd name="connsiteY6" fmla="*/ 82908 h 122724"/>
                    <a:gd name="connsiteX7" fmla="*/ 0 w 105587"/>
                    <a:gd name="connsiteY7" fmla="*/ 66150 h 122724"/>
                    <a:gd name="connsiteX8" fmla="*/ 11340 w 105587"/>
                    <a:gd name="connsiteY8" fmla="*/ 66150 h 122724"/>
                    <a:gd name="connsiteX9" fmla="*/ 11214 w 105587"/>
                    <a:gd name="connsiteY9" fmla="*/ 63756 h 122724"/>
                    <a:gd name="connsiteX10" fmla="*/ 11214 w 105587"/>
                    <a:gd name="connsiteY10" fmla="*/ 58968 h 122724"/>
                    <a:gd name="connsiteX11" fmla="*/ 11340 w 105587"/>
                    <a:gd name="connsiteY11" fmla="*/ 56574 h 122724"/>
                    <a:gd name="connsiteX12" fmla="*/ 0 w 105587"/>
                    <a:gd name="connsiteY12" fmla="*/ 56574 h 122724"/>
                    <a:gd name="connsiteX13" fmla="*/ 0 w 105587"/>
                    <a:gd name="connsiteY13" fmla="*/ 39816 h 122724"/>
                    <a:gd name="connsiteX14" fmla="*/ 14112 w 105587"/>
                    <a:gd name="connsiteY14" fmla="*/ 39816 h 122724"/>
                    <a:gd name="connsiteX15" fmla="*/ 68796 w 105587"/>
                    <a:gd name="connsiteY15" fmla="*/ 0 h 122724"/>
                    <a:gd name="connsiteX16" fmla="*/ 105588 w 105587"/>
                    <a:gd name="connsiteY16" fmla="*/ 13608 h 122724"/>
                    <a:gd name="connsiteX17" fmla="*/ 91728 w 105587"/>
                    <a:gd name="connsiteY17" fmla="*/ 34272 h 122724"/>
                    <a:gd name="connsiteX18" fmla="*/ 68418 w 105587"/>
                    <a:gd name="connsiteY18" fmla="*/ 24570 h 122724"/>
                    <a:gd name="connsiteX19" fmla="*/ 43344 w 105587"/>
                    <a:gd name="connsiteY19" fmla="*/ 39942 h 122724"/>
                    <a:gd name="connsiteX20" fmla="*/ 81900 w 105587"/>
                    <a:gd name="connsiteY20" fmla="*/ 39942 h 122724"/>
                    <a:gd name="connsiteX21" fmla="*/ 81900 w 105587"/>
                    <a:gd name="connsiteY21" fmla="*/ 56700 h 122724"/>
                    <a:gd name="connsiteX22" fmla="*/ 38556 w 105587"/>
                    <a:gd name="connsiteY22" fmla="*/ 56700 h 122724"/>
                    <a:gd name="connsiteX23" fmla="*/ 38430 w 105587"/>
                    <a:gd name="connsiteY23" fmla="*/ 59094 h 122724"/>
                    <a:gd name="connsiteX24" fmla="*/ 38430 w 105587"/>
                    <a:gd name="connsiteY24" fmla="*/ 61488 h 122724"/>
                    <a:gd name="connsiteX25" fmla="*/ 38556 w 105587"/>
                    <a:gd name="connsiteY25" fmla="*/ 66276 h 122724"/>
                    <a:gd name="connsiteX26" fmla="*/ 81900 w 105587"/>
                    <a:gd name="connsiteY26" fmla="*/ 66276 h 122724"/>
                    <a:gd name="connsiteX27" fmla="*/ 81900 w 105587"/>
                    <a:gd name="connsiteY27" fmla="*/ 83034 h 122724"/>
                    <a:gd name="connsiteX28" fmla="*/ 43344 w 105587"/>
                    <a:gd name="connsiteY28" fmla="*/ 83034 h 122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5587" h="122724">
                      <a:moveTo>
                        <a:pt x="43344" y="82782"/>
                      </a:moveTo>
                      <a:cubicBezTo>
                        <a:pt x="48762" y="92736"/>
                        <a:pt x="57834" y="98154"/>
                        <a:pt x="68418" y="98154"/>
                      </a:cubicBezTo>
                      <a:cubicBezTo>
                        <a:pt x="78372" y="98154"/>
                        <a:pt x="86058" y="94374"/>
                        <a:pt x="91854" y="88704"/>
                      </a:cubicBezTo>
                      <a:lnTo>
                        <a:pt x="105336" y="109242"/>
                      </a:lnTo>
                      <a:cubicBezTo>
                        <a:pt x="95760" y="117684"/>
                        <a:pt x="83790" y="122724"/>
                        <a:pt x="68796" y="122724"/>
                      </a:cubicBezTo>
                      <a:cubicBezTo>
                        <a:pt x="41706" y="122724"/>
                        <a:pt x="21294" y="107856"/>
                        <a:pt x="14112" y="82908"/>
                      </a:cubicBezTo>
                      <a:lnTo>
                        <a:pt x="0" y="82908"/>
                      </a:lnTo>
                      <a:lnTo>
                        <a:pt x="0" y="66150"/>
                      </a:lnTo>
                      <a:lnTo>
                        <a:pt x="11340" y="66150"/>
                      </a:lnTo>
                      <a:cubicBezTo>
                        <a:pt x="11214" y="65394"/>
                        <a:pt x="11214" y="64512"/>
                        <a:pt x="11214" y="63756"/>
                      </a:cubicBezTo>
                      <a:lnTo>
                        <a:pt x="11214" y="58968"/>
                      </a:lnTo>
                      <a:cubicBezTo>
                        <a:pt x="11214" y="58212"/>
                        <a:pt x="11214" y="57330"/>
                        <a:pt x="11340" y="56574"/>
                      </a:cubicBezTo>
                      <a:lnTo>
                        <a:pt x="0" y="56574"/>
                      </a:lnTo>
                      <a:lnTo>
                        <a:pt x="0" y="39816"/>
                      </a:lnTo>
                      <a:lnTo>
                        <a:pt x="14112" y="39816"/>
                      </a:lnTo>
                      <a:cubicBezTo>
                        <a:pt x="21294" y="14742"/>
                        <a:pt x="41706" y="0"/>
                        <a:pt x="68796" y="0"/>
                      </a:cubicBezTo>
                      <a:cubicBezTo>
                        <a:pt x="83286" y="0"/>
                        <a:pt x="95508" y="4662"/>
                        <a:pt x="105588" y="13608"/>
                      </a:cubicBezTo>
                      <a:lnTo>
                        <a:pt x="91728" y="34272"/>
                      </a:lnTo>
                      <a:cubicBezTo>
                        <a:pt x="85680" y="28476"/>
                        <a:pt x="78120" y="24570"/>
                        <a:pt x="68418" y="24570"/>
                      </a:cubicBezTo>
                      <a:cubicBezTo>
                        <a:pt x="57330" y="24570"/>
                        <a:pt x="48510" y="30366"/>
                        <a:pt x="43344" y="39942"/>
                      </a:cubicBezTo>
                      <a:lnTo>
                        <a:pt x="81900" y="39942"/>
                      </a:lnTo>
                      <a:lnTo>
                        <a:pt x="81900" y="56700"/>
                      </a:lnTo>
                      <a:lnTo>
                        <a:pt x="38556" y="56700"/>
                      </a:lnTo>
                      <a:cubicBezTo>
                        <a:pt x="38430" y="57456"/>
                        <a:pt x="38430" y="58338"/>
                        <a:pt x="38430" y="59094"/>
                      </a:cubicBezTo>
                      <a:lnTo>
                        <a:pt x="38430" y="61488"/>
                      </a:lnTo>
                      <a:cubicBezTo>
                        <a:pt x="38430" y="63126"/>
                        <a:pt x="38556" y="64638"/>
                        <a:pt x="38556" y="66276"/>
                      </a:cubicBezTo>
                      <a:lnTo>
                        <a:pt x="81900" y="66276"/>
                      </a:lnTo>
                      <a:lnTo>
                        <a:pt x="81900" y="83034"/>
                      </a:lnTo>
                      <a:lnTo>
                        <a:pt x="43344" y="83034"/>
                      </a:lnTo>
                      <a:close/>
                    </a:path>
                  </a:pathLst>
                </a:custGeom>
                <a:solidFill>
                  <a:srgbClr val="BDD32F"/>
                </a:solidFill>
                <a:ln w="12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/>
                </a:p>
              </p:txBody>
            </p:sp>
          </p:grpSp>
        </p:grpSp>
      </p:grpSp>
      <p:grpSp>
        <p:nvGrpSpPr>
          <p:cNvPr id="82" name="Graphic 42">
            <a:extLst>
              <a:ext uri="{FF2B5EF4-FFF2-40B4-BE49-F238E27FC236}">
                <a16:creationId xmlns:a16="http://schemas.microsoft.com/office/drawing/2014/main" id="{D76CB5F9-2F78-4835-93A8-AB4801F4C4F7}"/>
              </a:ext>
            </a:extLst>
          </p:cNvPr>
          <p:cNvGrpSpPr/>
          <p:nvPr/>
        </p:nvGrpSpPr>
        <p:grpSpPr>
          <a:xfrm>
            <a:off x="8054850" y="991778"/>
            <a:ext cx="745920" cy="745920"/>
            <a:chOff x="6040232" y="9178738"/>
            <a:chExt cx="745920" cy="745920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BF380FE-E689-4671-8BEB-3C1859EB5FCA}"/>
                </a:ext>
              </a:extLst>
            </p:cNvPr>
            <p:cNvSpPr/>
            <p:nvPr/>
          </p:nvSpPr>
          <p:spPr>
            <a:xfrm>
              <a:off x="6040232" y="9178738"/>
              <a:ext cx="745920" cy="745920"/>
            </a:xfrm>
            <a:custGeom>
              <a:avLst/>
              <a:gdLst>
                <a:gd name="connsiteX0" fmla="*/ 745920 w 745920"/>
                <a:gd name="connsiteY0" fmla="*/ 372960 h 745920"/>
                <a:gd name="connsiteX1" fmla="*/ 372960 w 745920"/>
                <a:gd name="connsiteY1" fmla="*/ 745920 h 745920"/>
                <a:gd name="connsiteX2" fmla="*/ 0 w 745920"/>
                <a:gd name="connsiteY2" fmla="*/ 372960 h 745920"/>
                <a:gd name="connsiteX3" fmla="*/ 372960 w 745920"/>
                <a:gd name="connsiteY3" fmla="*/ 0 h 745920"/>
                <a:gd name="connsiteX4" fmla="*/ 745920 w 745920"/>
                <a:gd name="connsiteY4" fmla="*/ 372960 h 7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920" h="745920">
                  <a:moveTo>
                    <a:pt x="745920" y="372960"/>
                  </a:moveTo>
                  <a:cubicBezTo>
                    <a:pt x="745920" y="578940"/>
                    <a:pt x="578940" y="745920"/>
                    <a:pt x="372960" y="745920"/>
                  </a:cubicBezTo>
                  <a:cubicBezTo>
                    <a:pt x="166980" y="745920"/>
                    <a:pt x="0" y="578940"/>
                    <a:pt x="0" y="372960"/>
                  </a:cubicBezTo>
                  <a:cubicBezTo>
                    <a:pt x="0" y="166980"/>
                    <a:pt x="166980" y="0"/>
                    <a:pt x="372960" y="0"/>
                  </a:cubicBezTo>
                  <a:cubicBezTo>
                    <a:pt x="578940" y="0"/>
                    <a:pt x="745920" y="166980"/>
                    <a:pt x="745920" y="372960"/>
                  </a:cubicBezTo>
                  <a:close/>
                </a:path>
              </a:pathLst>
            </a:custGeom>
            <a:solidFill>
              <a:srgbClr val="0DB2C8"/>
            </a:solidFill>
            <a:ln w="1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BBF4CDE-85F1-43A2-A1BC-523A12D1E4AE}"/>
                </a:ext>
              </a:extLst>
            </p:cNvPr>
            <p:cNvSpPr/>
            <p:nvPr/>
          </p:nvSpPr>
          <p:spPr>
            <a:xfrm>
              <a:off x="6207559" y="9346569"/>
              <a:ext cx="411264" cy="410350"/>
            </a:xfrm>
            <a:custGeom>
              <a:avLst/>
              <a:gdLst>
                <a:gd name="connsiteX0" fmla="*/ 86184 w 411264"/>
                <a:gd name="connsiteY0" fmla="*/ 0 h 410350"/>
                <a:gd name="connsiteX1" fmla="*/ 35533 w 411264"/>
                <a:gd name="connsiteY1" fmla="*/ 50652 h 410350"/>
                <a:gd name="connsiteX2" fmla="*/ 86184 w 411264"/>
                <a:gd name="connsiteY2" fmla="*/ 101304 h 410350"/>
                <a:gd name="connsiteX3" fmla="*/ 136836 w 411264"/>
                <a:gd name="connsiteY3" fmla="*/ 50652 h 410350"/>
                <a:gd name="connsiteX4" fmla="*/ 136836 w 411264"/>
                <a:gd name="connsiteY4" fmla="*/ 50652 h 410350"/>
                <a:gd name="connsiteX5" fmla="*/ 86184 w 411264"/>
                <a:gd name="connsiteY5" fmla="*/ 0 h 410350"/>
                <a:gd name="connsiteX6" fmla="*/ 31123 w 411264"/>
                <a:gd name="connsiteY6" fmla="*/ 266616 h 410350"/>
                <a:gd name="connsiteX7" fmla="*/ 47754 w 411264"/>
                <a:gd name="connsiteY7" fmla="*/ 388584 h 410350"/>
                <a:gd name="connsiteX8" fmla="*/ 71946 w 411264"/>
                <a:gd name="connsiteY8" fmla="*/ 410256 h 410350"/>
                <a:gd name="connsiteX9" fmla="*/ 99666 w 411264"/>
                <a:gd name="connsiteY9" fmla="*/ 410256 h 410350"/>
                <a:gd name="connsiteX10" fmla="*/ 123859 w 411264"/>
                <a:gd name="connsiteY10" fmla="*/ 388584 h 410350"/>
                <a:gd name="connsiteX11" fmla="*/ 132049 w 411264"/>
                <a:gd name="connsiteY11" fmla="*/ 313866 h 410350"/>
                <a:gd name="connsiteX12" fmla="*/ 148429 w 411264"/>
                <a:gd name="connsiteY12" fmla="*/ 188874 h 410350"/>
                <a:gd name="connsiteX13" fmla="*/ 166951 w 411264"/>
                <a:gd name="connsiteY13" fmla="*/ 204120 h 410350"/>
                <a:gd name="connsiteX14" fmla="*/ 203743 w 411264"/>
                <a:gd name="connsiteY14" fmla="*/ 204498 h 410350"/>
                <a:gd name="connsiteX15" fmla="*/ 258931 w 411264"/>
                <a:gd name="connsiteY15" fmla="*/ 161028 h 410350"/>
                <a:gd name="connsiteX16" fmla="*/ 266364 w 411264"/>
                <a:gd name="connsiteY16" fmla="*/ 122220 h 410350"/>
                <a:gd name="connsiteX17" fmla="*/ 226044 w 411264"/>
                <a:gd name="connsiteY17" fmla="*/ 112518 h 410350"/>
                <a:gd name="connsiteX18" fmla="*/ 223273 w 411264"/>
                <a:gd name="connsiteY18" fmla="*/ 114408 h 410350"/>
                <a:gd name="connsiteX19" fmla="*/ 186103 w 411264"/>
                <a:gd name="connsiteY19" fmla="*/ 143640 h 410350"/>
                <a:gd name="connsiteX20" fmla="*/ 148554 w 411264"/>
                <a:gd name="connsiteY20" fmla="*/ 112644 h 410350"/>
                <a:gd name="connsiteX21" fmla="*/ 129781 w 411264"/>
                <a:gd name="connsiteY21" fmla="*/ 105966 h 410350"/>
                <a:gd name="connsiteX22" fmla="*/ 112896 w 411264"/>
                <a:gd name="connsiteY22" fmla="*/ 105966 h 410350"/>
                <a:gd name="connsiteX23" fmla="*/ 103069 w 411264"/>
                <a:gd name="connsiteY23" fmla="*/ 110502 h 410350"/>
                <a:gd name="connsiteX24" fmla="*/ 86184 w 411264"/>
                <a:gd name="connsiteY24" fmla="*/ 131544 h 410350"/>
                <a:gd name="connsiteX25" fmla="*/ 69301 w 411264"/>
                <a:gd name="connsiteY25" fmla="*/ 110502 h 410350"/>
                <a:gd name="connsiteX26" fmla="*/ 59599 w 411264"/>
                <a:gd name="connsiteY26" fmla="*/ 105840 h 410350"/>
                <a:gd name="connsiteX27" fmla="*/ 46243 w 411264"/>
                <a:gd name="connsiteY27" fmla="*/ 105840 h 410350"/>
                <a:gd name="connsiteX28" fmla="*/ 1 w 411264"/>
                <a:gd name="connsiteY28" fmla="*/ 152460 h 410350"/>
                <a:gd name="connsiteX29" fmla="*/ 253 w 411264"/>
                <a:gd name="connsiteY29" fmla="*/ 157626 h 410350"/>
                <a:gd name="connsiteX30" fmla="*/ 10584 w 411264"/>
                <a:gd name="connsiteY30" fmla="*/ 235494 h 410350"/>
                <a:gd name="connsiteX31" fmla="*/ 31123 w 411264"/>
                <a:gd name="connsiteY31" fmla="*/ 266616 h 410350"/>
                <a:gd name="connsiteX32" fmla="*/ 411264 w 411264"/>
                <a:gd name="connsiteY32" fmla="*/ 17766 h 410350"/>
                <a:gd name="connsiteX33" fmla="*/ 411264 w 411264"/>
                <a:gd name="connsiteY33" fmla="*/ 59220 h 410350"/>
                <a:gd name="connsiteX34" fmla="*/ 400681 w 411264"/>
                <a:gd name="connsiteY34" fmla="*/ 69804 h 410350"/>
                <a:gd name="connsiteX35" fmla="*/ 384174 w 411264"/>
                <a:gd name="connsiteY35" fmla="*/ 69804 h 410350"/>
                <a:gd name="connsiteX36" fmla="*/ 384174 w 411264"/>
                <a:gd name="connsiteY36" fmla="*/ 262962 h 410350"/>
                <a:gd name="connsiteX37" fmla="*/ 373591 w 411264"/>
                <a:gd name="connsiteY37" fmla="*/ 273546 h 410350"/>
                <a:gd name="connsiteX38" fmla="*/ 259813 w 411264"/>
                <a:gd name="connsiteY38" fmla="*/ 273546 h 410350"/>
                <a:gd name="connsiteX39" fmla="*/ 259813 w 411264"/>
                <a:gd name="connsiteY39" fmla="*/ 321552 h 410350"/>
                <a:gd name="connsiteX40" fmla="*/ 330499 w 411264"/>
                <a:gd name="connsiteY40" fmla="*/ 392238 h 410350"/>
                <a:gd name="connsiteX41" fmla="*/ 330499 w 411264"/>
                <a:gd name="connsiteY41" fmla="*/ 407232 h 410350"/>
                <a:gd name="connsiteX42" fmla="*/ 315504 w 411264"/>
                <a:gd name="connsiteY42" fmla="*/ 407232 h 410350"/>
                <a:gd name="connsiteX43" fmla="*/ 315504 w 411264"/>
                <a:gd name="connsiteY43" fmla="*/ 407232 h 410350"/>
                <a:gd name="connsiteX44" fmla="*/ 259686 w 411264"/>
                <a:gd name="connsiteY44" fmla="*/ 351414 h 410350"/>
                <a:gd name="connsiteX45" fmla="*/ 259686 w 411264"/>
                <a:gd name="connsiteY45" fmla="*/ 398160 h 410350"/>
                <a:gd name="connsiteX46" fmla="*/ 249103 w 411264"/>
                <a:gd name="connsiteY46" fmla="*/ 408744 h 410350"/>
                <a:gd name="connsiteX47" fmla="*/ 238519 w 411264"/>
                <a:gd name="connsiteY47" fmla="*/ 398160 h 410350"/>
                <a:gd name="connsiteX48" fmla="*/ 238519 w 411264"/>
                <a:gd name="connsiteY48" fmla="*/ 351414 h 410350"/>
                <a:gd name="connsiteX49" fmla="*/ 182701 w 411264"/>
                <a:gd name="connsiteY49" fmla="*/ 407232 h 410350"/>
                <a:gd name="connsiteX50" fmla="*/ 167706 w 411264"/>
                <a:gd name="connsiteY50" fmla="*/ 407232 h 410350"/>
                <a:gd name="connsiteX51" fmla="*/ 167706 w 411264"/>
                <a:gd name="connsiteY51" fmla="*/ 392238 h 410350"/>
                <a:gd name="connsiteX52" fmla="*/ 167706 w 411264"/>
                <a:gd name="connsiteY52" fmla="*/ 392238 h 410350"/>
                <a:gd name="connsiteX53" fmla="*/ 238519 w 411264"/>
                <a:gd name="connsiteY53" fmla="*/ 321552 h 410350"/>
                <a:gd name="connsiteX54" fmla="*/ 238519 w 411264"/>
                <a:gd name="connsiteY54" fmla="*/ 273420 h 410350"/>
                <a:gd name="connsiteX55" fmla="*/ 169344 w 411264"/>
                <a:gd name="connsiteY55" fmla="*/ 273420 h 410350"/>
                <a:gd name="connsiteX56" fmla="*/ 158761 w 411264"/>
                <a:gd name="connsiteY56" fmla="*/ 262836 h 410350"/>
                <a:gd name="connsiteX57" fmla="*/ 169344 w 411264"/>
                <a:gd name="connsiteY57" fmla="*/ 252252 h 410350"/>
                <a:gd name="connsiteX58" fmla="*/ 363133 w 411264"/>
                <a:gd name="connsiteY58" fmla="*/ 252252 h 410350"/>
                <a:gd name="connsiteX59" fmla="*/ 363133 w 411264"/>
                <a:gd name="connsiteY59" fmla="*/ 69552 h 410350"/>
                <a:gd name="connsiteX60" fmla="*/ 167329 w 411264"/>
                <a:gd name="connsiteY60" fmla="*/ 69552 h 410350"/>
                <a:gd name="connsiteX61" fmla="*/ 156744 w 411264"/>
                <a:gd name="connsiteY61" fmla="*/ 58968 h 410350"/>
                <a:gd name="connsiteX62" fmla="*/ 167329 w 411264"/>
                <a:gd name="connsiteY62" fmla="*/ 48384 h 410350"/>
                <a:gd name="connsiteX63" fmla="*/ 390223 w 411264"/>
                <a:gd name="connsiteY63" fmla="*/ 48384 h 410350"/>
                <a:gd name="connsiteX64" fmla="*/ 390223 w 411264"/>
                <a:gd name="connsiteY64" fmla="*/ 27846 h 410350"/>
                <a:gd name="connsiteX65" fmla="*/ 164053 w 411264"/>
                <a:gd name="connsiteY65" fmla="*/ 27846 h 410350"/>
                <a:gd name="connsiteX66" fmla="*/ 153469 w 411264"/>
                <a:gd name="connsiteY66" fmla="*/ 17262 h 410350"/>
                <a:gd name="connsiteX67" fmla="*/ 164053 w 411264"/>
                <a:gd name="connsiteY67" fmla="*/ 6678 h 410350"/>
                <a:gd name="connsiteX68" fmla="*/ 400554 w 411264"/>
                <a:gd name="connsiteY68" fmla="*/ 6678 h 410350"/>
                <a:gd name="connsiteX69" fmla="*/ 411139 w 411264"/>
                <a:gd name="connsiteY69" fmla="*/ 17262 h 410350"/>
                <a:gd name="connsiteX70" fmla="*/ 411139 w 411264"/>
                <a:gd name="connsiteY70" fmla="*/ 17514 h 410350"/>
                <a:gd name="connsiteX71" fmla="*/ 411264 w 411264"/>
                <a:gd name="connsiteY71" fmla="*/ 17766 h 41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11264" h="410350">
                  <a:moveTo>
                    <a:pt x="86184" y="0"/>
                  </a:moveTo>
                  <a:cubicBezTo>
                    <a:pt x="58213" y="0"/>
                    <a:pt x="35533" y="22680"/>
                    <a:pt x="35533" y="50652"/>
                  </a:cubicBezTo>
                  <a:cubicBezTo>
                    <a:pt x="35533" y="78624"/>
                    <a:pt x="58213" y="101304"/>
                    <a:pt x="86184" y="101304"/>
                  </a:cubicBezTo>
                  <a:cubicBezTo>
                    <a:pt x="114156" y="101304"/>
                    <a:pt x="136836" y="78624"/>
                    <a:pt x="136836" y="50652"/>
                  </a:cubicBezTo>
                  <a:lnTo>
                    <a:pt x="136836" y="50652"/>
                  </a:lnTo>
                  <a:cubicBezTo>
                    <a:pt x="136836" y="22680"/>
                    <a:pt x="114156" y="0"/>
                    <a:pt x="86184" y="0"/>
                  </a:cubicBezTo>
                  <a:close/>
                  <a:moveTo>
                    <a:pt x="31123" y="266616"/>
                  </a:moveTo>
                  <a:lnTo>
                    <a:pt x="47754" y="388584"/>
                  </a:lnTo>
                  <a:cubicBezTo>
                    <a:pt x="49141" y="400932"/>
                    <a:pt x="59599" y="410256"/>
                    <a:pt x="71946" y="410256"/>
                  </a:cubicBezTo>
                  <a:lnTo>
                    <a:pt x="99666" y="410256"/>
                  </a:lnTo>
                  <a:cubicBezTo>
                    <a:pt x="112141" y="410256"/>
                    <a:pt x="122599" y="400932"/>
                    <a:pt x="123859" y="388584"/>
                  </a:cubicBezTo>
                  <a:lnTo>
                    <a:pt x="132049" y="313866"/>
                  </a:lnTo>
                  <a:lnTo>
                    <a:pt x="148429" y="188874"/>
                  </a:lnTo>
                  <a:lnTo>
                    <a:pt x="166951" y="204120"/>
                  </a:lnTo>
                  <a:cubicBezTo>
                    <a:pt x="177534" y="212940"/>
                    <a:pt x="192906" y="213066"/>
                    <a:pt x="203743" y="204498"/>
                  </a:cubicBezTo>
                  <a:lnTo>
                    <a:pt x="258931" y="161028"/>
                  </a:lnTo>
                  <a:cubicBezTo>
                    <a:pt x="270901" y="151956"/>
                    <a:pt x="274176" y="135198"/>
                    <a:pt x="266364" y="122220"/>
                  </a:cubicBezTo>
                  <a:cubicBezTo>
                    <a:pt x="257923" y="108360"/>
                    <a:pt x="239904" y="104076"/>
                    <a:pt x="226044" y="112518"/>
                  </a:cubicBezTo>
                  <a:cubicBezTo>
                    <a:pt x="225036" y="113148"/>
                    <a:pt x="224154" y="113778"/>
                    <a:pt x="223273" y="114408"/>
                  </a:cubicBezTo>
                  <a:lnTo>
                    <a:pt x="186103" y="143640"/>
                  </a:lnTo>
                  <a:lnTo>
                    <a:pt x="148554" y="112644"/>
                  </a:lnTo>
                  <a:cubicBezTo>
                    <a:pt x="143263" y="108234"/>
                    <a:pt x="136584" y="105966"/>
                    <a:pt x="129781" y="105966"/>
                  </a:cubicBezTo>
                  <a:lnTo>
                    <a:pt x="112896" y="105966"/>
                  </a:lnTo>
                  <a:cubicBezTo>
                    <a:pt x="109116" y="105966"/>
                    <a:pt x="105463" y="107604"/>
                    <a:pt x="103069" y="110502"/>
                  </a:cubicBezTo>
                  <a:lnTo>
                    <a:pt x="86184" y="131544"/>
                  </a:lnTo>
                  <a:lnTo>
                    <a:pt x="69301" y="110502"/>
                  </a:lnTo>
                  <a:cubicBezTo>
                    <a:pt x="67033" y="107478"/>
                    <a:pt x="63379" y="105840"/>
                    <a:pt x="59599" y="105840"/>
                  </a:cubicBezTo>
                  <a:lnTo>
                    <a:pt x="46243" y="105840"/>
                  </a:lnTo>
                  <a:cubicBezTo>
                    <a:pt x="20664" y="105966"/>
                    <a:pt x="-126" y="126756"/>
                    <a:pt x="1" y="152460"/>
                  </a:cubicBezTo>
                  <a:cubicBezTo>
                    <a:pt x="1" y="154224"/>
                    <a:pt x="126" y="155862"/>
                    <a:pt x="253" y="157626"/>
                  </a:cubicBezTo>
                  <a:lnTo>
                    <a:pt x="10584" y="235494"/>
                  </a:lnTo>
                  <a:cubicBezTo>
                    <a:pt x="11971" y="248724"/>
                    <a:pt x="19656" y="260190"/>
                    <a:pt x="31123" y="266616"/>
                  </a:cubicBezTo>
                  <a:close/>
                  <a:moveTo>
                    <a:pt x="411264" y="17766"/>
                  </a:moveTo>
                  <a:lnTo>
                    <a:pt x="411264" y="59220"/>
                  </a:lnTo>
                  <a:cubicBezTo>
                    <a:pt x="411264" y="65016"/>
                    <a:pt x="406603" y="69804"/>
                    <a:pt x="400681" y="69804"/>
                  </a:cubicBezTo>
                  <a:lnTo>
                    <a:pt x="384174" y="69804"/>
                  </a:lnTo>
                  <a:lnTo>
                    <a:pt x="384174" y="262962"/>
                  </a:lnTo>
                  <a:cubicBezTo>
                    <a:pt x="384174" y="268758"/>
                    <a:pt x="379513" y="273546"/>
                    <a:pt x="373591" y="273546"/>
                  </a:cubicBezTo>
                  <a:lnTo>
                    <a:pt x="259813" y="273546"/>
                  </a:lnTo>
                  <a:lnTo>
                    <a:pt x="259813" y="321552"/>
                  </a:lnTo>
                  <a:lnTo>
                    <a:pt x="330499" y="392238"/>
                  </a:lnTo>
                  <a:cubicBezTo>
                    <a:pt x="334656" y="396396"/>
                    <a:pt x="334656" y="403074"/>
                    <a:pt x="330499" y="407232"/>
                  </a:cubicBezTo>
                  <a:cubicBezTo>
                    <a:pt x="326341" y="411390"/>
                    <a:pt x="319663" y="411390"/>
                    <a:pt x="315504" y="407232"/>
                  </a:cubicBezTo>
                  <a:lnTo>
                    <a:pt x="315504" y="407232"/>
                  </a:lnTo>
                  <a:lnTo>
                    <a:pt x="259686" y="351414"/>
                  </a:lnTo>
                  <a:lnTo>
                    <a:pt x="259686" y="398160"/>
                  </a:lnTo>
                  <a:cubicBezTo>
                    <a:pt x="259686" y="403956"/>
                    <a:pt x="255024" y="408744"/>
                    <a:pt x="249103" y="408744"/>
                  </a:cubicBezTo>
                  <a:cubicBezTo>
                    <a:pt x="243181" y="408744"/>
                    <a:pt x="238519" y="404082"/>
                    <a:pt x="238519" y="398160"/>
                  </a:cubicBezTo>
                  <a:lnTo>
                    <a:pt x="238519" y="351414"/>
                  </a:lnTo>
                  <a:lnTo>
                    <a:pt x="182701" y="407232"/>
                  </a:lnTo>
                  <a:cubicBezTo>
                    <a:pt x="178543" y="411390"/>
                    <a:pt x="171864" y="411390"/>
                    <a:pt x="167706" y="407232"/>
                  </a:cubicBezTo>
                  <a:cubicBezTo>
                    <a:pt x="163549" y="403074"/>
                    <a:pt x="163549" y="396396"/>
                    <a:pt x="167706" y="392238"/>
                  </a:cubicBezTo>
                  <a:lnTo>
                    <a:pt x="167706" y="392238"/>
                  </a:lnTo>
                  <a:lnTo>
                    <a:pt x="238519" y="321552"/>
                  </a:lnTo>
                  <a:lnTo>
                    <a:pt x="238519" y="273420"/>
                  </a:lnTo>
                  <a:lnTo>
                    <a:pt x="169344" y="273420"/>
                  </a:lnTo>
                  <a:cubicBezTo>
                    <a:pt x="163549" y="273420"/>
                    <a:pt x="158761" y="268758"/>
                    <a:pt x="158761" y="262836"/>
                  </a:cubicBezTo>
                  <a:cubicBezTo>
                    <a:pt x="158761" y="256914"/>
                    <a:pt x="163423" y="252252"/>
                    <a:pt x="169344" y="252252"/>
                  </a:cubicBezTo>
                  <a:lnTo>
                    <a:pt x="363133" y="252252"/>
                  </a:lnTo>
                  <a:lnTo>
                    <a:pt x="363133" y="69552"/>
                  </a:lnTo>
                  <a:lnTo>
                    <a:pt x="167329" y="69552"/>
                  </a:lnTo>
                  <a:cubicBezTo>
                    <a:pt x="161533" y="69552"/>
                    <a:pt x="156744" y="64890"/>
                    <a:pt x="156744" y="58968"/>
                  </a:cubicBezTo>
                  <a:cubicBezTo>
                    <a:pt x="156744" y="53172"/>
                    <a:pt x="161406" y="48384"/>
                    <a:pt x="167329" y="48384"/>
                  </a:cubicBezTo>
                  <a:lnTo>
                    <a:pt x="390223" y="48384"/>
                  </a:lnTo>
                  <a:lnTo>
                    <a:pt x="390223" y="27846"/>
                  </a:lnTo>
                  <a:lnTo>
                    <a:pt x="164053" y="27846"/>
                  </a:lnTo>
                  <a:cubicBezTo>
                    <a:pt x="158256" y="27846"/>
                    <a:pt x="153469" y="23184"/>
                    <a:pt x="153469" y="17262"/>
                  </a:cubicBezTo>
                  <a:cubicBezTo>
                    <a:pt x="153469" y="11466"/>
                    <a:pt x="158131" y="6678"/>
                    <a:pt x="164053" y="6678"/>
                  </a:cubicBezTo>
                  <a:lnTo>
                    <a:pt x="400554" y="6678"/>
                  </a:lnTo>
                  <a:cubicBezTo>
                    <a:pt x="406351" y="6678"/>
                    <a:pt x="411139" y="11340"/>
                    <a:pt x="411139" y="17262"/>
                  </a:cubicBezTo>
                  <a:cubicBezTo>
                    <a:pt x="411139" y="17388"/>
                    <a:pt x="411139" y="17388"/>
                    <a:pt x="411139" y="17514"/>
                  </a:cubicBezTo>
                  <a:lnTo>
                    <a:pt x="411264" y="17766"/>
                  </a:lnTo>
                  <a:close/>
                </a:path>
              </a:pathLst>
            </a:custGeom>
            <a:solidFill>
              <a:srgbClr val="FFFFFF"/>
            </a:solidFill>
            <a:ln w="1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</p:grpSp>
      <p:grpSp>
        <p:nvGrpSpPr>
          <p:cNvPr id="85" name="Graphic 42">
            <a:extLst>
              <a:ext uri="{FF2B5EF4-FFF2-40B4-BE49-F238E27FC236}">
                <a16:creationId xmlns:a16="http://schemas.microsoft.com/office/drawing/2014/main" id="{3BF42150-75F9-45EC-8CBB-51536EF2FD5A}"/>
              </a:ext>
            </a:extLst>
          </p:cNvPr>
          <p:cNvGrpSpPr/>
          <p:nvPr/>
        </p:nvGrpSpPr>
        <p:grpSpPr>
          <a:xfrm>
            <a:off x="10386662" y="991778"/>
            <a:ext cx="745920" cy="745920"/>
            <a:chOff x="7109720" y="9178738"/>
            <a:chExt cx="745920" cy="745920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E33C86B-A8F7-4266-825F-FCC957BE23F9}"/>
                </a:ext>
              </a:extLst>
            </p:cNvPr>
            <p:cNvSpPr/>
            <p:nvPr/>
          </p:nvSpPr>
          <p:spPr>
            <a:xfrm>
              <a:off x="7109720" y="9178738"/>
              <a:ext cx="745920" cy="745920"/>
            </a:xfrm>
            <a:custGeom>
              <a:avLst/>
              <a:gdLst>
                <a:gd name="connsiteX0" fmla="*/ 745920 w 745920"/>
                <a:gd name="connsiteY0" fmla="*/ 372960 h 745920"/>
                <a:gd name="connsiteX1" fmla="*/ 372960 w 745920"/>
                <a:gd name="connsiteY1" fmla="*/ 745920 h 745920"/>
                <a:gd name="connsiteX2" fmla="*/ 0 w 745920"/>
                <a:gd name="connsiteY2" fmla="*/ 372960 h 745920"/>
                <a:gd name="connsiteX3" fmla="*/ 372960 w 745920"/>
                <a:gd name="connsiteY3" fmla="*/ 0 h 745920"/>
                <a:gd name="connsiteX4" fmla="*/ 745920 w 745920"/>
                <a:gd name="connsiteY4" fmla="*/ 372960 h 7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920" h="745920">
                  <a:moveTo>
                    <a:pt x="745920" y="372960"/>
                  </a:moveTo>
                  <a:cubicBezTo>
                    <a:pt x="745920" y="578940"/>
                    <a:pt x="578940" y="745920"/>
                    <a:pt x="372960" y="745920"/>
                  </a:cubicBezTo>
                  <a:cubicBezTo>
                    <a:pt x="166980" y="745920"/>
                    <a:pt x="0" y="578940"/>
                    <a:pt x="0" y="372960"/>
                  </a:cubicBezTo>
                  <a:cubicBezTo>
                    <a:pt x="0" y="166980"/>
                    <a:pt x="166980" y="0"/>
                    <a:pt x="372960" y="0"/>
                  </a:cubicBezTo>
                  <a:cubicBezTo>
                    <a:pt x="578940" y="0"/>
                    <a:pt x="745920" y="166980"/>
                    <a:pt x="745920" y="372960"/>
                  </a:cubicBezTo>
                  <a:close/>
                </a:path>
              </a:pathLst>
            </a:custGeom>
            <a:solidFill>
              <a:srgbClr val="0DB2C8"/>
            </a:solidFill>
            <a:ln w="1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grpSp>
          <p:nvGrpSpPr>
            <p:cNvPr id="87" name="Graphic 42">
              <a:extLst>
                <a:ext uri="{FF2B5EF4-FFF2-40B4-BE49-F238E27FC236}">
                  <a16:creationId xmlns:a16="http://schemas.microsoft.com/office/drawing/2014/main" id="{133B2470-B7D4-4C96-8858-54BC276A9A09}"/>
                </a:ext>
              </a:extLst>
            </p:cNvPr>
            <p:cNvGrpSpPr/>
            <p:nvPr/>
          </p:nvGrpSpPr>
          <p:grpSpPr>
            <a:xfrm>
              <a:off x="7221733" y="9356867"/>
              <a:ext cx="522018" cy="389660"/>
              <a:chOff x="7221733" y="9356867"/>
              <a:chExt cx="522018" cy="389660"/>
            </a:xfrm>
            <a:solidFill>
              <a:srgbClr val="FFFFFF"/>
            </a:solidFill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0D90422-BD66-43A3-8F3C-492F75432071}"/>
                  </a:ext>
                </a:extLst>
              </p:cNvPr>
              <p:cNvSpPr/>
              <p:nvPr/>
            </p:nvSpPr>
            <p:spPr>
              <a:xfrm>
                <a:off x="7221733" y="9449385"/>
                <a:ext cx="52164" cy="130788"/>
              </a:xfrm>
              <a:custGeom>
                <a:avLst/>
                <a:gdLst>
                  <a:gd name="connsiteX0" fmla="*/ 38430 w 52164"/>
                  <a:gd name="connsiteY0" fmla="*/ 0 h 130788"/>
                  <a:gd name="connsiteX1" fmla="*/ 13734 w 52164"/>
                  <a:gd name="connsiteY1" fmla="*/ 0 h 130788"/>
                  <a:gd name="connsiteX2" fmla="*/ 0 w 52164"/>
                  <a:gd name="connsiteY2" fmla="*/ 13734 h 130788"/>
                  <a:gd name="connsiteX3" fmla="*/ 0 w 52164"/>
                  <a:gd name="connsiteY3" fmla="*/ 117054 h 130788"/>
                  <a:gd name="connsiteX4" fmla="*/ 13734 w 52164"/>
                  <a:gd name="connsiteY4" fmla="*/ 130788 h 130788"/>
                  <a:gd name="connsiteX5" fmla="*/ 38430 w 52164"/>
                  <a:gd name="connsiteY5" fmla="*/ 130788 h 130788"/>
                  <a:gd name="connsiteX6" fmla="*/ 52164 w 52164"/>
                  <a:gd name="connsiteY6" fmla="*/ 117054 h 130788"/>
                  <a:gd name="connsiteX7" fmla="*/ 52164 w 52164"/>
                  <a:gd name="connsiteY7" fmla="*/ 13734 h 130788"/>
                  <a:gd name="connsiteX8" fmla="*/ 38430 w 52164"/>
                  <a:gd name="connsiteY8" fmla="*/ 0 h 13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164" h="130788">
                    <a:moveTo>
                      <a:pt x="38430" y="0"/>
                    </a:moveTo>
                    <a:lnTo>
                      <a:pt x="13734" y="0"/>
                    </a:lnTo>
                    <a:cubicBezTo>
                      <a:pt x="6048" y="0"/>
                      <a:pt x="0" y="6048"/>
                      <a:pt x="0" y="13734"/>
                    </a:cubicBezTo>
                    <a:lnTo>
                      <a:pt x="0" y="117054"/>
                    </a:lnTo>
                    <a:cubicBezTo>
                      <a:pt x="0" y="124740"/>
                      <a:pt x="6048" y="130788"/>
                      <a:pt x="13734" y="130788"/>
                    </a:cubicBezTo>
                    <a:lnTo>
                      <a:pt x="38430" y="130788"/>
                    </a:lnTo>
                    <a:cubicBezTo>
                      <a:pt x="46116" y="130788"/>
                      <a:pt x="52164" y="124740"/>
                      <a:pt x="52164" y="117054"/>
                    </a:cubicBezTo>
                    <a:lnTo>
                      <a:pt x="52164" y="13734"/>
                    </a:lnTo>
                    <a:cubicBezTo>
                      <a:pt x="51534" y="6048"/>
                      <a:pt x="45486" y="0"/>
                      <a:pt x="384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88A130E-69D8-4076-9E5C-35C7FCCFEC38}"/>
                  </a:ext>
                </a:extLst>
              </p:cNvPr>
              <p:cNvSpPr/>
              <p:nvPr/>
            </p:nvSpPr>
            <p:spPr>
              <a:xfrm>
                <a:off x="7290152" y="9356867"/>
                <a:ext cx="185346" cy="232126"/>
              </a:xfrm>
              <a:custGeom>
                <a:avLst/>
                <a:gdLst>
                  <a:gd name="connsiteX0" fmla="*/ 185346 w 185346"/>
                  <a:gd name="connsiteY0" fmla="*/ 104614 h 232126"/>
                  <a:gd name="connsiteX1" fmla="*/ 167202 w 185346"/>
                  <a:gd name="connsiteY1" fmla="*/ 86470 h 232126"/>
                  <a:gd name="connsiteX2" fmla="*/ 129780 w 185346"/>
                  <a:gd name="connsiteY2" fmla="*/ 86974 h 232126"/>
                  <a:gd name="connsiteX3" fmla="*/ 96768 w 185346"/>
                  <a:gd name="connsiteY3" fmla="*/ 86974 h 232126"/>
                  <a:gd name="connsiteX4" fmla="*/ 89082 w 185346"/>
                  <a:gd name="connsiteY4" fmla="*/ 76012 h 232126"/>
                  <a:gd name="connsiteX5" fmla="*/ 105588 w 185346"/>
                  <a:gd name="connsiteY5" fmla="*/ 21580 h 232126"/>
                  <a:gd name="connsiteX6" fmla="*/ 68166 w 185346"/>
                  <a:gd name="connsiteY6" fmla="*/ 9988 h 232126"/>
                  <a:gd name="connsiteX7" fmla="*/ 5544 w 185346"/>
                  <a:gd name="connsiteY7" fmla="*/ 95164 h 232126"/>
                  <a:gd name="connsiteX8" fmla="*/ 0 w 185346"/>
                  <a:gd name="connsiteY8" fmla="*/ 105622 h 232126"/>
                  <a:gd name="connsiteX9" fmla="*/ 0 w 185346"/>
                  <a:gd name="connsiteY9" fmla="*/ 208438 h 232126"/>
                  <a:gd name="connsiteX10" fmla="*/ 58212 w 185346"/>
                  <a:gd name="connsiteY10" fmla="*/ 232126 h 232126"/>
                  <a:gd name="connsiteX11" fmla="*/ 135702 w 185346"/>
                  <a:gd name="connsiteY11" fmla="*/ 232126 h 232126"/>
                  <a:gd name="connsiteX12" fmla="*/ 153846 w 185346"/>
                  <a:gd name="connsiteY12" fmla="*/ 232126 h 232126"/>
                  <a:gd name="connsiteX13" fmla="*/ 171990 w 185346"/>
                  <a:gd name="connsiteY13" fmla="*/ 213982 h 232126"/>
                  <a:gd name="connsiteX14" fmla="*/ 158256 w 185346"/>
                  <a:gd name="connsiteY14" fmla="*/ 196342 h 232126"/>
                  <a:gd name="connsiteX15" fmla="*/ 158256 w 185346"/>
                  <a:gd name="connsiteY15" fmla="*/ 195838 h 232126"/>
                  <a:gd name="connsiteX16" fmla="*/ 176400 w 185346"/>
                  <a:gd name="connsiteY16" fmla="*/ 177695 h 232126"/>
                  <a:gd name="connsiteX17" fmla="*/ 162666 w 185346"/>
                  <a:gd name="connsiteY17" fmla="*/ 160055 h 232126"/>
                  <a:gd name="connsiteX18" fmla="*/ 162666 w 185346"/>
                  <a:gd name="connsiteY18" fmla="*/ 159550 h 232126"/>
                  <a:gd name="connsiteX19" fmla="*/ 180810 w 185346"/>
                  <a:gd name="connsiteY19" fmla="*/ 141406 h 232126"/>
                  <a:gd name="connsiteX20" fmla="*/ 167076 w 185346"/>
                  <a:gd name="connsiteY20" fmla="*/ 123766 h 232126"/>
                  <a:gd name="connsiteX21" fmla="*/ 167076 w 185346"/>
                  <a:gd name="connsiteY21" fmla="*/ 123262 h 232126"/>
                  <a:gd name="connsiteX22" fmla="*/ 185346 w 185346"/>
                  <a:gd name="connsiteY22" fmla="*/ 104614 h 23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346" h="232126">
                    <a:moveTo>
                      <a:pt x="185346" y="104614"/>
                    </a:moveTo>
                    <a:cubicBezTo>
                      <a:pt x="185346" y="94660"/>
                      <a:pt x="177156" y="86470"/>
                      <a:pt x="167202" y="86470"/>
                    </a:cubicBezTo>
                    <a:cubicBezTo>
                      <a:pt x="157248" y="86470"/>
                      <a:pt x="142506" y="86470"/>
                      <a:pt x="129780" y="86974"/>
                    </a:cubicBezTo>
                    <a:cubicBezTo>
                      <a:pt x="122094" y="86974"/>
                      <a:pt x="107226" y="86974"/>
                      <a:pt x="96768" y="86974"/>
                    </a:cubicBezTo>
                    <a:cubicBezTo>
                      <a:pt x="91224" y="86974"/>
                      <a:pt x="87444" y="81430"/>
                      <a:pt x="89082" y="76012"/>
                    </a:cubicBezTo>
                    <a:cubicBezTo>
                      <a:pt x="94626" y="60010"/>
                      <a:pt x="103950" y="30400"/>
                      <a:pt x="105588" y="21580"/>
                    </a:cubicBezTo>
                    <a:cubicBezTo>
                      <a:pt x="109998" y="-974"/>
                      <a:pt x="74844" y="-7526"/>
                      <a:pt x="68166" y="9988"/>
                    </a:cubicBezTo>
                    <a:cubicBezTo>
                      <a:pt x="61614" y="26494"/>
                      <a:pt x="35784" y="76516"/>
                      <a:pt x="5544" y="95164"/>
                    </a:cubicBezTo>
                    <a:cubicBezTo>
                      <a:pt x="2268" y="97306"/>
                      <a:pt x="0" y="101212"/>
                      <a:pt x="0" y="105622"/>
                    </a:cubicBezTo>
                    <a:lnTo>
                      <a:pt x="0" y="208438"/>
                    </a:lnTo>
                    <a:cubicBezTo>
                      <a:pt x="0" y="214486"/>
                      <a:pt x="24192" y="232126"/>
                      <a:pt x="58212" y="232126"/>
                    </a:cubicBezTo>
                    <a:lnTo>
                      <a:pt x="135702" y="232126"/>
                    </a:lnTo>
                    <a:lnTo>
                      <a:pt x="153846" y="232126"/>
                    </a:lnTo>
                    <a:cubicBezTo>
                      <a:pt x="163800" y="232126"/>
                      <a:pt x="171990" y="223936"/>
                      <a:pt x="171990" y="213982"/>
                    </a:cubicBezTo>
                    <a:cubicBezTo>
                      <a:pt x="171990" y="205792"/>
                      <a:pt x="165942" y="198610"/>
                      <a:pt x="158256" y="196342"/>
                    </a:cubicBezTo>
                    <a:cubicBezTo>
                      <a:pt x="157752" y="196342"/>
                      <a:pt x="157752" y="195838"/>
                      <a:pt x="158256" y="195838"/>
                    </a:cubicBezTo>
                    <a:cubicBezTo>
                      <a:pt x="168210" y="195838"/>
                      <a:pt x="176400" y="187648"/>
                      <a:pt x="176400" y="177695"/>
                    </a:cubicBezTo>
                    <a:cubicBezTo>
                      <a:pt x="176400" y="169505"/>
                      <a:pt x="170352" y="162322"/>
                      <a:pt x="162666" y="160055"/>
                    </a:cubicBezTo>
                    <a:cubicBezTo>
                      <a:pt x="162162" y="160055"/>
                      <a:pt x="162162" y="159550"/>
                      <a:pt x="162666" y="159550"/>
                    </a:cubicBezTo>
                    <a:cubicBezTo>
                      <a:pt x="172620" y="159550"/>
                      <a:pt x="180810" y="151360"/>
                      <a:pt x="180810" y="141406"/>
                    </a:cubicBezTo>
                    <a:cubicBezTo>
                      <a:pt x="180810" y="133216"/>
                      <a:pt x="174762" y="126034"/>
                      <a:pt x="167076" y="123766"/>
                    </a:cubicBezTo>
                    <a:cubicBezTo>
                      <a:pt x="166572" y="123766"/>
                      <a:pt x="166572" y="123262"/>
                      <a:pt x="167076" y="123262"/>
                    </a:cubicBezTo>
                    <a:cubicBezTo>
                      <a:pt x="177156" y="122758"/>
                      <a:pt x="185346" y="114568"/>
                      <a:pt x="185346" y="1046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D07F16A-3623-46F0-A8A6-D2661C847BEA}"/>
                  </a:ext>
                </a:extLst>
              </p:cNvPr>
              <p:cNvSpPr/>
              <p:nvPr/>
            </p:nvSpPr>
            <p:spPr>
              <a:xfrm>
                <a:off x="7691588" y="9523599"/>
                <a:ext cx="52163" cy="130788"/>
              </a:xfrm>
              <a:custGeom>
                <a:avLst/>
                <a:gdLst>
                  <a:gd name="connsiteX0" fmla="*/ 38430 w 52163"/>
                  <a:gd name="connsiteY0" fmla="*/ 0 h 130788"/>
                  <a:gd name="connsiteX1" fmla="*/ 13734 w 52163"/>
                  <a:gd name="connsiteY1" fmla="*/ 0 h 130788"/>
                  <a:gd name="connsiteX2" fmla="*/ 0 w 52163"/>
                  <a:gd name="connsiteY2" fmla="*/ 13734 h 130788"/>
                  <a:gd name="connsiteX3" fmla="*/ 0 w 52163"/>
                  <a:gd name="connsiteY3" fmla="*/ 117054 h 130788"/>
                  <a:gd name="connsiteX4" fmla="*/ 13734 w 52163"/>
                  <a:gd name="connsiteY4" fmla="*/ 130788 h 130788"/>
                  <a:gd name="connsiteX5" fmla="*/ 38430 w 52163"/>
                  <a:gd name="connsiteY5" fmla="*/ 130788 h 130788"/>
                  <a:gd name="connsiteX6" fmla="*/ 52164 w 52163"/>
                  <a:gd name="connsiteY6" fmla="*/ 117054 h 130788"/>
                  <a:gd name="connsiteX7" fmla="*/ 52164 w 52163"/>
                  <a:gd name="connsiteY7" fmla="*/ 13230 h 130788"/>
                  <a:gd name="connsiteX8" fmla="*/ 38430 w 52163"/>
                  <a:gd name="connsiteY8" fmla="*/ 0 h 13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163" h="130788">
                    <a:moveTo>
                      <a:pt x="38430" y="0"/>
                    </a:moveTo>
                    <a:lnTo>
                      <a:pt x="13734" y="0"/>
                    </a:lnTo>
                    <a:cubicBezTo>
                      <a:pt x="6048" y="0"/>
                      <a:pt x="0" y="6048"/>
                      <a:pt x="0" y="13734"/>
                    </a:cubicBezTo>
                    <a:lnTo>
                      <a:pt x="0" y="117054"/>
                    </a:lnTo>
                    <a:cubicBezTo>
                      <a:pt x="0" y="124740"/>
                      <a:pt x="6048" y="130788"/>
                      <a:pt x="13734" y="130788"/>
                    </a:cubicBezTo>
                    <a:lnTo>
                      <a:pt x="38430" y="130788"/>
                    </a:lnTo>
                    <a:cubicBezTo>
                      <a:pt x="46116" y="130788"/>
                      <a:pt x="52164" y="124740"/>
                      <a:pt x="52164" y="117054"/>
                    </a:cubicBezTo>
                    <a:lnTo>
                      <a:pt x="52164" y="13230"/>
                    </a:lnTo>
                    <a:cubicBezTo>
                      <a:pt x="52164" y="6048"/>
                      <a:pt x="46116" y="0"/>
                      <a:pt x="384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34D85A2-D448-4692-874D-51DB4673CAB5}"/>
                  </a:ext>
                </a:extLst>
              </p:cNvPr>
              <p:cNvSpPr/>
              <p:nvPr/>
            </p:nvSpPr>
            <p:spPr>
              <a:xfrm>
                <a:off x="7489862" y="9514905"/>
                <a:ext cx="185850" cy="231622"/>
              </a:xfrm>
              <a:custGeom>
                <a:avLst/>
                <a:gdLst>
                  <a:gd name="connsiteX0" fmla="*/ 127512 w 185850"/>
                  <a:gd name="connsiteY0" fmla="*/ 0 h 231622"/>
                  <a:gd name="connsiteX1" fmla="*/ 49518 w 185850"/>
                  <a:gd name="connsiteY1" fmla="*/ 0 h 231622"/>
                  <a:gd name="connsiteX2" fmla="*/ 31374 w 185850"/>
                  <a:gd name="connsiteY2" fmla="*/ 0 h 231622"/>
                  <a:gd name="connsiteX3" fmla="*/ 13230 w 185850"/>
                  <a:gd name="connsiteY3" fmla="*/ 18144 h 231622"/>
                  <a:gd name="connsiteX4" fmla="*/ 26964 w 185850"/>
                  <a:gd name="connsiteY4" fmla="*/ 35784 h 231622"/>
                  <a:gd name="connsiteX5" fmla="*/ 26964 w 185850"/>
                  <a:gd name="connsiteY5" fmla="*/ 36288 h 231622"/>
                  <a:gd name="connsiteX6" fmla="*/ 8820 w 185850"/>
                  <a:gd name="connsiteY6" fmla="*/ 54432 h 231622"/>
                  <a:gd name="connsiteX7" fmla="*/ 22554 w 185850"/>
                  <a:gd name="connsiteY7" fmla="*/ 72072 h 231622"/>
                  <a:gd name="connsiteX8" fmla="*/ 22554 w 185850"/>
                  <a:gd name="connsiteY8" fmla="*/ 72576 h 231622"/>
                  <a:gd name="connsiteX9" fmla="*/ 4410 w 185850"/>
                  <a:gd name="connsiteY9" fmla="*/ 90720 h 231622"/>
                  <a:gd name="connsiteX10" fmla="*/ 18144 w 185850"/>
                  <a:gd name="connsiteY10" fmla="*/ 108360 h 231622"/>
                  <a:gd name="connsiteX11" fmla="*/ 18144 w 185850"/>
                  <a:gd name="connsiteY11" fmla="*/ 108864 h 231622"/>
                  <a:gd name="connsiteX12" fmla="*/ 0 w 185850"/>
                  <a:gd name="connsiteY12" fmla="*/ 127008 h 231622"/>
                  <a:gd name="connsiteX13" fmla="*/ 18144 w 185850"/>
                  <a:gd name="connsiteY13" fmla="*/ 145152 h 231622"/>
                  <a:gd name="connsiteX14" fmla="*/ 55566 w 185850"/>
                  <a:gd name="connsiteY14" fmla="*/ 144648 h 231622"/>
                  <a:gd name="connsiteX15" fmla="*/ 88578 w 185850"/>
                  <a:gd name="connsiteY15" fmla="*/ 144648 h 231622"/>
                  <a:gd name="connsiteX16" fmla="*/ 96264 w 185850"/>
                  <a:gd name="connsiteY16" fmla="*/ 155610 h 231622"/>
                  <a:gd name="connsiteX17" fmla="*/ 79758 w 185850"/>
                  <a:gd name="connsiteY17" fmla="*/ 210042 h 231622"/>
                  <a:gd name="connsiteX18" fmla="*/ 117180 w 185850"/>
                  <a:gd name="connsiteY18" fmla="*/ 221634 h 231622"/>
                  <a:gd name="connsiteX19" fmla="*/ 179802 w 185850"/>
                  <a:gd name="connsiteY19" fmla="*/ 136458 h 231622"/>
                  <a:gd name="connsiteX20" fmla="*/ 185850 w 185850"/>
                  <a:gd name="connsiteY20" fmla="*/ 126000 h 231622"/>
                  <a:gd name="connsiteX21" fmla="*/ 185850 w 185850"/>
                  <a:gd name="connsiteY21" fmla="*/ 23184 h 231622"/>
                  <a:gd name="connsiteX22" fmla="*/ 127512 w 185850"/>
                  <a:gd name="connsiteY22" fmla="*/ 0 h 23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850" h="231622">
                    <a:moveTo>
                      <a:pt x="127512" y="0"/>
                    </a:moveTo>
                    <a:lnTo>
                      <a:pt x="49518" y="0"/>
                    </a:lnTo>
                    <a:lnTo>
                      <a:pt x="31374" y="0"/>
                    </a:lnTo>
                    <a:cubicBezTo>
                      <a:pt x="21420" y="0"/>
                      <a:pt x="13230" y="8190"/>
                      <a:pt x="13230" y="18144"/>
                    </a:cubicBezTo>
                    <a:cubicBezTo>
                      <a:pt x="13230" y="26334"/>
                      <a:pt x="19278" y="33516"/>
                      <a:pt x="26964" y="35784"/>
                    </a:cubicBezTo>
                    <a:cubicBezTo>
                      <a:pt x="27468" y="35784"/>
                      <a:pt x="27468" y="36288"/>
                      <a:pt x="26964" y="36288"/>
                    </a:cubicBezTo>
                    <a:cubicBezTo>
                      <a:pt x="17010" y="36288"/>
                      <a:pt x="8820" y="44478"/>
                      <a:pt x="8820" y="54432"/>
                    </a:cubicBezTo>
                    <a:cubicBezTo>
                      <a:pt x="8820" y="62622"/>
                      <a:pt x="14868" y="69804"/>
                      <a:pt x="22554" y="72072"/>
                    </a:cubicBezTo>
                    <a:cubicBezTo>
                      <a:pt x="23058" y="72072"/>
                      <a:pt x="23058" y="72576"/>
                      <a:pt x="22554" y="72576"/>
                    </a:cubicBezTo>
                    <a:cubicBezTo>
                      <a:pt x="12600" y="72576"/>
                      <a:pt x="4410" y="80766"/>
                      <a:pt x="4410" y="90720"/>
                    </a:cubicBezTo>
                    <a:cubicBezTo>
                      <a:pt x="4410" y="98910"/>
                      <a:pt x="10458" y="106092"/>
                      <a:pt x="18144" y="108360"/>
                    </a:cubicBezTo>
                    <a:cubicBezTo>
                      <a:pt x="18648" y="108360"/>
                      <a:pt x="18648" y="108864"/>
                      <a:pt x="18144" y="108864"/>
                    </a:cubicBezTo>
                    <a:cubicBezTo>
                      <a:pt x="8190" y="108864"/>
                      <a:pt x="0" y="117054"/>
                      <a:pt x="0" y="127008"/>
                    </a:cubicBezTo>
                    <a:cubicBezTo>
                      <a:pt x="0" y="136962"/>
                      <a:pt x="8190" y="145152"/>
                      <a:pt x="18144" y="145152"/>
                    </a:cubicBezTo>
                    <a:cubicBezTo>
                      <a:pt x="28098" y="145152"/>
                      <a:pt x="42840" y="145152"/>
                      <a:pt x="55566" y="144648"/>
                    </a:cubicBezTo>
                    <a:cubicBezTo>
                      <a:pt x="63252" y="144648"/>
                      <a:pt x="78120" y="144648"/>
                      <a:pt x="88578" y="144648"/>
                    </a:cubicBezTo>
                    <a:cubicBezTo>
                      <a:pt x="94122" y="144648"/>
                      <a:pt x="97902" y="150192"/>
                      <a:pt x="96264" y="155610"/>
                    </a:cubicBezTo>
                    <a:cubicBezTo>
                      <a:pt x="90720" y="171612"/>
                      <a:pt x="81396" y="201222"/>
                      <a:pt x="79758" y="210042"/>
                    </a:cubicBezTo>
                    <a:cubicBezTo>
                      <a:pt x="75348" y="232596"/>
                      <a:pt x="110502" y="239148"/>
                      <a:pt x="117180" y="221634"/>
                    </a:cubicBezTo>
                    <a:cubicBezTo>
                      <a:pt x="123732" y="205128"/>
                      <a:pt x="149562" y="155106"/>
                      <a:pt x="179802" y="136458"/>
                    </a:cubicBezTo>
                    <a:cubicBezTo>
                      <a:pt x="183708" y="134316"/>
                      <a:pt x="185850" y="130410"/>
                      <a:pt x="185850" y="126000"/>
                    </a:cubicBezTo>
                    <a:lnTo>
                      <a:pt x="185850" y="23184"/>
                    </a:lnTo>
                    <a:cubicBezTo>
                      <a:pt x="185724" y="17514"/>
                      <a:pt x="161532" y="0"/>
                      <a:pt x="127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92" name="Graphic 42">
            <a:extLst>
              <a:ext uri="{FF2B5EF4-FFF2-40B4-BE49-F238E27FC236}">
                <a16:creationId xmlns:a16="http://schemas.microsoft.com/office/drawing/2014/main" id="{0C1A9DCF-54AF-42CE-9C30-4A20C31F8CFB}"/>
              </a:ext>
            </a:extLst>
          </p:cNvPr>
          <p:cNvGrpSpPr/>
          <p:nvPr/>
        </p:nvGrpSpPr>
        <p:grpSpPr>
          <a:xfrm>
            <a:off x="5723039" y="4316554"/>
            <a:ext cx="745920" cy="745920"/>
            <a:chOff x="8462329" y="9178738"/>
            <a:chExt cx="745920" cy="745920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16BBEEF-7C6E-47E1-B1B2-5F45F3974F4D}"/>
                </a:ext>
              </a:extLst>
            </p:cNvPr>
            <p:cNvSpPr/>
            <p:nvPr/>
          </p:nvSpPr>
          <p:spPr>
            <a:xfrm>
              <a:off x="8462329" y="9178738"/>
              <a:ext cx="372960" cy="745920"/>
            </a:xfrm>
            <a:custGeom>
              <a:avLst/>
              <a:gdLst>
                <a:gd name="connsiteX0" fmla="*/ 372960 w 372960"/>
                <a:gd name="connsiteY0" fmla="*/ 745920 h 745920"/>
                <a:gd name="connsiteX1" fmla="*/ 0 w 372960"/>
                <a:gd name="connsiteY1" fmla="*/ 372960 h 745920"/>
                <a:gd name="connsiteX2" fmla="*/ 372960 w 372960"/>
                <a:gd name="connsiteY2" fmla="*/ 0 h 7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2960" h="745920">
                  <a:moveTo>
                    <a:pt x="372960" y="745920"/>
                  </a:moveTo>
                  <a:cubicBezTo>
                    <a:pt x="166950" y="745920"/>
                    <a:pt x="0" y="578970"/>
                    <a:pt x="0" y="372960"/>
                  </a:cubicBezTo>
                  <a:cubicBezTo>
                    <a:pt x="0" y="166950"/>
                    <a:pt x="166950" y="0"/>
                    <a:pt x="372960" y="0"/>
                  </a:cubicBezTo>
                </a:path>
              </a:pathLst>
            </a:custGeom>
            <a:solidFill>
              <a:srgbClr val="0DB2C8"/>
            </a:solidFill>
            <a:ln w="1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B8F902D-EE3E-43CB-93F5-FBE0DC6335F5}"/>
                </a:ext>
              </a:extLst>
            </p:cNvPr>
            <p:cNvSpPr/>
            <p:nvPr/>
          </p:nvSpPr>
          <p:spPr>
            <a:xfrm>
              <a:off x="8835289" y="9178738"/>
              <a:ext cx="372960" cy="745920"/>
            </a:xfrm>
            <a:custGeom>
              <a:avLst/>
              <a:gdLst>
                <a:gd name="connsiteX0" fmla="*/ 0 w 372960"/>
                <a:gd name="connsiteY0" fmla="*/ 0 h 745920"/>
                <a:gd name="connsiteX1" fmla="*/ 372960 w 372960"/>
                <a:gd name="connsiteY1" fmla="*/ 372960 h 745920"/>
                <a:gd name="connsiteX2" fmla="*/ 0 w 372960"/>
                <a:gd name="connsiteY2" fmla="*/ 745920 h 7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2960" h="745920">
                  <a:moveTo>
                    <a:pt x="0" y="0"/>
                  </a:moveTo>
                  <a:cubicBezTo>
                    <a:pt x="206010" y="0"/>
                    <a:pt x="372960" y="166950"/>
                    <a:pt x="372960" y="372960"/>
                  </a:cubicBezTo>
                  <a:cubicBezTo>
                    <a:pt x="372960" y="578970"/>
                    <a:pt x="206010" y="745920"/>
                    <a:pt x="0" y="745920"/>
                  </a:cubicBezTo>
                </a:path>
              </a:pathLst>
            </a:custGeom>
            <a:solidFill>
              <a:srgbClr val="BDD32F"/>
            </a:solidFill>
            <a:ln w="1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58CC39D-2F0B-4F5B-B311-63D5EF4ACE1F}"/>
                </a:ext>
              </a:extLst>
            </p:cNvPr>
            <p:cNvSpPr/>
            <p:nvPr/>
          </p:nvSpPr>
          <p:spPr>
            <a:xfrm>
              <a:off x="8882918" y="9447495"/>
              <a:ext cx="259937" cy="208404"/>
            </a:xfrm>
            <a:custGeom>
              <a:avLst/>
              <a:gdLst>
                <a:gd name="connsiteX0" fmla="*/ 213948 w 259937"/>
                <a:gd name="connsiteY0" fmla="*/ 0 h 208404"/>
                <a:gd name="connsiteX1" fmla="*/ 97524 w 259937"/>
                <a:gd name="connsiteY1" fmla="*/ 116424 h 208404"/>
                <a:gd name="connsiteX2" fmla="*/ 45990 w 259937"/>
                <a:gd name="connsiteY2" fmla="*/ 65016 h 208404"/>
                <a:gd name="connsiteX3" fmla="*/ 0 w 259937"/>
                <a:gd name="connsiteY3" fmla="*/ 110880 h 208404"/>
                <a:gd name="connsiteX4" fmla="*/ 97524 w 259937"/>
                <a:gd name="connsiteY4" fmla="*/ 208404 h 208404"/>
                <a:gd name="connsiteX5" fmla="*/ 259938 w 259937"/>
                <a:gd name="connsiteY5" fmla="*/ 45990 h 20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937" h="208404">
                  <a:moveTo>
                    <a:pt x="213948" y="0"/>
                  </a:moveTo>
                  <a:lnTo>
                    <a:pt x="97524" y="116424"/>
                  </a:lnTo>
                  <a:lnTo>
                    <a:pt x="45990" y="65016"/>
                  </a:lnTo>
                  <a:lnTo>
                    <a:pt x="0" y="110880"/>
                  </a:lnTo>
                  <a:lnTo>
                    <a:pt x="97524" y="208404"/>
                  </a:lnTo>
                  <a:lnTo>
                    <a:pt x="259938" y="45990"/>
                  </a:lnTo>
                  <a:close/>
                </a:path>
              </a:pathLst>
            </a:custGeom>
            <a:solidFill>
              <a:srgbClr val="FFFFFF"/>
            </a:solidFill>
            <a:ln w="1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7D6012E-5304-403C-9240-3E218D2EA45B}"/>
                </a:ext>
              </a:extLst>
            </p:cNvPr>
            <p:cNvSpPr/>
            <p:nvPr/>
          </p:nvSpPr>
          <p:spPr>
            <a:xfrm>
              <a:off x="8557838" y="9447495"/>
              <a:ext cx="208277" cy="208404"/>
            </a:xfrm>
            <a:custGeom>
              <a:avLst/>
              <a:gdLst>
                <a:gd name="connsiteX0" fmla="*/ 146160 w 208277"/>
                <a:gd name="connsiteY0" fmla="*/ 104202 h 208404"/>
                <a:gd name="connsiteX1" fmla="*/ 208278 w 208277"/>
                <a:gd name="connsiteY1" fmla="*/ 42084 h 208404"/>
                <a:gd name="connsiteX2" fmla="*/ 166194 w 208277"/>
                <a:gd name="connsiteY2" fmla="*/ 0 h 208404"/>
                <a:gd name="connsiteX3" fmla="*/ 104076 w 208277"/>
                <a:gd name="connsiteY3" fmla="*/ 62118 h 208404"/>
                <a:gd name="connsiteX4" fmla="*/ 42084 w 208277"/>
                <a:gd name="connsiteY4" fmla="*/ 0 h 208404"/>
                <a:gd name="connsiteX5" fmla="*/ 0 w 208277"/>
                <a:gd name="connsiteY5" fmla="*/ 42084 h 208404"/>
                <a:gd name="connsiteX6" fmla="*/ 61992 w 208277"/>
                <a:gd name="connsiteY6" fmla="*/ 104202 h 208404"/>
                <a:gd name="connsiteX7" fmla="*/ 0 w 208277"/>
                <a:gd name="connsiteY7" fmla="*/ 166320 h 208404"/>
                <a:gd name="connsiteX8" fmla="*/ 42084 w 208277"/>
                <a:gd name="connsiteY8" fmla="*/ 208404 h 208404"/>
                <a:gd name="connsiteX9" fmla="*/ 104076 w 208277"/>
                <a:gd name="connsiteY9" fmla="*/ 146286 h 208404"/>
                <a:gd name="connsiteX10" fmla="*/ 166194 w 208277"/>
                <a:gd name="connsiteY10" fmla="*/ 208404 h 208404"/>
                <a:gd name="connsiteX11" fmla="*/ 208278 w 208277"/>
                <a:gd name="connsiteY11" fmla="*/ 166320 h 20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277" h="208404">
                  <a:moveTo>
                    <a:pt x="146160" y="104202"/>
                  </a:moveTo>
                  <a:lnTo>
                    <a:pt x="208278" y="42084"/>
                  </a:lnTo>
                  <a:lnTo>
                    <a:pt x="166194" y="0"/>
                  </a:lnTo>
                  <a:lnTo>
                    <a:pt x="104076" y="62118"/>
                  </a:lnTo>
                  <a:lnTo>
                    <a:pt x="42084" y="0"/>
                  </a:lnTo>
                  <a:lnTo>
                    <a:pt x="0" y="42084"/>
                  </a:lnTo>
                  <a:lnTo>
                    <a:pt x="61992" y="104202"/>
                  </a:lnTo>
                  <a:lnTo>
                    <a:pt x="0" y="166320"/>
                  </a:lnTo>
                  <a:lnTo>
                    <a:pt x="42084" y="208404"/>
                  </a:lnTo>
                  <a:lnTo>
                    <a:pt x="104076" y="146286"/>
                  </a:lnTo>
                  <a:lnTo>
                    <a:pt x="166194" y="208404"/>
                  </a:lnTo>
                  <a:lnTo>
                    <a:pt x="208278" y="166320"/>
                  </a:lnTo>
                  <a:close/>
                </a:path>
              </a:pathLst>
            </a:custGeom>
            <a:solidFill>
              <a:srgbClr val="FFFFFF"/>
            </a:solidFill>
            <a:ln w="1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</p:grpSp>
      <p:pic>
        <p:nvPicPr>
          <p:cNvPr id="98" name="Graphic 97">
            <a:extLst>
              <a:ext uri="{FF2B5EF4-FFF2-40B4-BE49-F238E27FC236}">
                <a16:creationId xmlns:a16="http://schemas.microsoft.com/office/drawing/2014/main" id="{D8FB4D65-7417-4462-A357-63423B1EE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0388" y="2456260"/>
            <a:ext cx="144000" cy="144000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658A93CC-A6A4-4510-82E9-0E2CB21C5A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0388" y="2981292"/>
            <a:ext cx="144000" cy="144000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EB892DB5-1342-48A8-ACB0-A38682A60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0388" y="3382887"/>
            <a:ext cx="144000" cy="144000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652E6296-ED41-4AE3-99EF-10043C01A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6915" y="2331567"/>
            <a:ext cx="144000" cy="144000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5F75A1C0-CBC2-41F9-91FC-98E37D5648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6915" y="3014382"/>
            <a:ext cx="144000" cy="144000"/>
          </a:xfrm>
          <a:prstGeom prst="rect">
            <a:avLst/>
          </a:prstGeom>
        </p:spPr>
      </p:pic>
      <p:pic>
        <p:nvPicPr>
          <p:cNvPr id="103" name="Graphic 102">
            <a:extLst>
              <a:ext uri="{FF2B5EF4-FFF2-40B4-BE49-F238E27FC236}">
                <a16:creationId xmlns:a16="http://schemas.microsoft.com/office/drawing/2014/main" id="{5A7AB443-B4C6-4447-B353-5587AFD00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6915" y="3612243"/>
            <a:ext cx="144000" cy="144000"/>
          </a:xfrm>
          <a:prstGeom prst="rect">
            <a:avLst/>
          </a:prstGeom>
        </p:spPr>
      </p:pic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CA2AD462-80D8-4712-8D1F-F390B673247D}"/>
              </a:ext>
            </a:extLst>
          </p:cNvPr>
          <p:cNvSpPr/>
          <p:nvPr/>
        </p:nvSpPr>
        <p:spPr>
          <a:xfrm rot="5400000">
            <a:off x="4831094" y="1911089"/>
            <a:ext cx="198000" cy="90000"/>
          </a:xfrm>
          <a:prstGeom prst="triangle">
            <a:avLst/>
          </a:prstGeom>
          <a:solidFill>
            <a:srgbClr val="BDD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EA2E3291-E2F5-4F77-9C0D-13488D83CE14}"/>
              </a:ext>
            </a:extLst>
          </p:cNvPr>
          <p:cNvSpPr/>
          <p:nvPr/>
        </p:nvSpPr>
        <p:spPr>
          <a:xfrm rot="5400000">
            <a:off x="7162905" y="1911089"/>
            <a:ext cx="198000" cy="90000"/>
          </a:xfrm>
          <a:prstGeom prst="triangle">
            <a:avLst/>
          </a:prstGeom>
          <a:solidFill>
            <a:srgbClr val="BDD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6" name="Isosceles Triangle 105">
            <a:extLst>
              <a:ext uri="{FF2B5EF4-FFF2-40B4-BE49-F238E27FC236}">
                <a16:creationId xmlns:a16="http://schemas.microsoft.com/office/drawing/2014/main" id="{26C8A450-AB85-40E1-8A79-E842C003C228}"/>
              </a:ext>
            </a:extLst>
          </p:cNvPr>
          <p:cNvSpPr/>
          <p:nvPr/>
        </p:nvSpPr>
        <p:spPr>
          <a:xfrm rot="5400000">
            <a:off x="9494717" y="1911089"/>
            <a:ext cx="198000" cy="90000"/>
          </a:xfrm>
          <a:prstGeom prst="triangle">
            <a:avLst/>
          </a:prstGeom>
          <a:solidFill>
            <a:srgbClr val="BDD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7" name="Isosceles Triangle 106">
            <a:extLst>
              <a:ext uri="{FF2B5EF4-FFF2-40B4-BE49-F238E27FC236}">
                <a16:creationId xmlns:a16="http://schemas.microsoft.com/office/drawing/2014/main" id="{70250CDF-543A-4234-9779-F3DF281998C4}"/>
              </a:ext>
            </a:extLst>
          </p:cNvPr>
          <p:cNvSpPr/>
          <p:nvPr/>
        </p:nvSpPr>
        <p:spPr>
          <a:xfrm rot="5400000">
            <a:off x="2499283" y="5235862"/>
            <a:ext cx="198000" cy="90000"/>
          </a:xfrm>
          <a:prstGeom prst="triangle">
            <a:avLst/>
          </a:prstGeom>
          <a:solidFill>
            <a:srgbClr val="BDD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64590635-04D8-40B4-9A24-B6B81E6E4F4C}"/>
              </a:ext>
            </a:extLst>
          </p:cNvPr>
          <p:cNvSpPr/>
          <p:nvPr/>
        </p:nvSpPr>
        <p:spPr>
          <a:xfrm rot="5400000">
            <a:off x="4831094" y="5235862"/>
            <a:ext cx="198000" cy="90000"/>
          </a:xfrm>
          <a:prstGeom prst="triangle">
            <a:avLst/>
          </a:prstGeom>
          <a:solidFill>
            <a:srgbClr val="BDD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9" name="Isosceles Triangle 108">
            <a:extLst>
              <a:ext uri="{FF2B5EF4-FFF2-40B4-BE49-F238E27FC236}">
                <a16:creationId xmlns:a16="http://schemas.microsoft.com/office/drawing/2014/main" id="{9D7C0D96-1D36-4AAE-BEE6-BC1AFAEBCB1C}"/>
              </a:ext>
            </a:extLst>
          </p:cNvPr>
          <p:cNvSpPr/>
          <p:nvPr/>
        </p:nvSpPr>
        <p:spPr>
          <a:xfrm rot="5400000">
            <a:off x="7162905" y="5235862"/>
            <a:ext cx="198000" cy="90000"/>
          </a:xfrm>
          <a:prstGeom prst="triangle">
            <a:avLst/>
          </a:prstGeom>
          <a:solidFill>
            <a:srgbClr val="BDD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0" name="Isosceles Triangle 109">
            <a:extLst>
              <a:ext uri="{FF2B5EF4-FFF2-40B4-BE49-F238E27FC236}">
                <a16:creationId xmlns:a16="http://schemas.microsoft.com/office/drawing/2014/main" id="{2CD31D70-210A-4AC1-B864-8FC8EAE583D1}"/>
              </a:ext>
            </a:extLst>
          </p:cNvPr>
          <p:cNvSpPr/>
          <p:nvPr/>
        </p:nvSpPr>
        <p:spPr>
          <a:xfrm rot="5400000">
            <a:off x="9494716" y="5235862"/>
            <a:ext cx="198000" cy="90000"/>
          </a:xfrm>
          <a:prstGeom prst="triangle">
            <a:avLst/>
          </a:prstGeom>
          <a:solidFill>
            <a:srgbClr val="BDD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F13BDC3-45F6-4AE6-8FC9-C803E0584491}"/>
              </a:ext>
            </a:extLst>
          </p:cNvPr>
          <p:cNvSpPr/>
          <p:nvPr/>
        </p:nvSpPr>
        <p:spPr>
          <a:xfrm>
            <a:off x="-600" y="-1"/>
            <a:ext cx="12193200" cy="810000"/>
          </a:xfrm>
          <a:prstGeom prst="rect">
            <a:avLst/>
          </a:prstGeom>
          <a:solidFill>
            <a:srgbClr val="0DB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spc="40" dirty="0">
                <a:latin typeface="Century Gothic" panose="020B0502020202020204" pitchFamily="34" charset="0"/>
              </a:rPr>
              <a:t>DAUDZDZĪVOKĻU MĀJU REMONTA AIZDEVUMS</a:t>
            </a:r>
          </a:p>
        </p:txBody>
      </p:sp>
    </p:spTree>
    <p:extLst>
      <p:ext uri="{BB962C8B-B14F-4D97-AF65-F5344CB8AC3E}">
        <p14:creationId xmlns:p14="http://schemas.microsoft.com/office/powerpoint/2010/main" val="223734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0796D-2773-4B41-85FF-78BB7A5C06AC}"/>
              </a:ext>
            </a:extLst>
          </p:cNvPr>
          <p:cNvSpPr txBox="1"/>
          <p:nvPr/>
        </p:nvSpPr>
        <p:spPr>
          <a:xfrm>
            <a:off x="1348747" y="3276600"/>
            <a:ext cx="4647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highlight>
                  <a:srgbClr val="C1D82F"/>
                </a:highlight>
              </a:rPr>
              <a:t>PALDIES!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536AC-8876-4B95-B6BB-9076743EC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416" y="243175"/>
            <a:ext cx="1460911" cy="70532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F425A-09F3-4A8C-83EA-57F8A606F500}"/>
              </a:ext>
            </a:extLst>
          </p:cNvPr>
          <p:cNvSpPr txBox="1">
            <a:spLocks/>
          </p:cNvSpPr>
          <p:nvPr/>
        </p:nvSpPr>
        <p:spPr>
          <a:xfrm>
            <a:off x="1404164" y="5127166"/>
            <a:ext cx="5052053" cy="11489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4271533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467F"/>
      </a:dk1>
      <a:lt1>
        <a:srgbClr val="FFFFFF"/>
      </a:lt1>
      <a:dk2>
        <a:srgbClr val="00467F"/>
      </a:dk2>
      <a:lt2>
        <a:srgbClr val="E7E6E6"/>
      </a:lt2>
      <a:accent1>
        <a:srgbClr val="C3D500"/>
      </a:accent1>
      <a:accent2>
        <a:srgbClr val="6AC2BA"/>
      </a:accent2>
      <a:accent3>
        <a:srgbClr val="00467F"/>
      </a:accent3>
      <a:accent4>
        <a:srgbClr val="00D8A7"/>
      </a:accent4>
      <a:accent5>
        <a:srgbClr val="00E9D9"/>
      </a:accent5>
      <a:accent6>
        <a:srgbClr val="70AD47"/>
      </a:accent6>
      <a:hlink>
        <a:srgbClr val="00467F"/>
      </a:hlink>
      <a:folHlink>
        <a:srgbClr val="9C9C9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um new.pptx" id="{2D8DE138-A5A3-4ED3-A71A-4390762E958D}" vid="{68D43B91-7F6F-47D5-B1DB-A8DE34C1AF4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altum</Template>
  <TotalTime>3530</TotalTime>
  <Words>462</Words>
  <Application>Microsoft Office PowerPoint</Application>
  <PresentationFormat>Widescreen</PresentationFormat>
  <Paragraphs>64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System Font Regular</vt:lpstr>
      <vt:lpstr>Office Theme</vt:lpstr>
      <vt:lpstr>1_Office Theme</vt:lpstr>
      <vt:lpstr>REMONTa fonda aizdevums DAUDZDZĪVOKĻU MĀJām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DME programma 2016-2023</dc:title>
  <dc:creator>Ieva Vērzemniece</dc:creator>
  <cp:lastModifiedBy>Agnete Busta</cp:lastModifiedBy>
  <cp:revision>132</cp:revision>
  <dcterms:created xsi:type="dcterms:W3CDTF">2022-01-17T08:33:59Z</dcterms:created>
  <dcterms:modified xsi:type="dcterms:W3CDTF">2022-07-18T10:10:34Z</dcterms:modified>
</cp:coreProperties>
</file>